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4"/>
    <p:sldMasterId id="2147483732" r:id="rId5"/>
  </p:sldMasterIdLst>
  <p:notesMasterIdLst>
    <p:notesMasterId r:id="rId13"/>
  </p:notesMasterIdLst>
  <p:sldIdLst>
    <p:sldId id="279" r:id="rId6"/>
    <p:sldId id="285" r:id="rId7"/>
    <p:sldId id="284" r:id="rId8"/>
    <p:sldId id="280" r:id="rId9"/>
    <p:sldId id="281" r:id="rId10"/>
    <p:sldId id="282" r:id="rId11"/>
    <p:sldId id="283" r:id="rId1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08" autoAdjust="0"/>
    <p:restoredTop sz="94648"/>
  </p:normalViewPr>
  <p:slideViewPr>
    <p:cSldViewPr snapToGrid="0">
      <p:cViewPr varScale="1">
        <p:scale>
          <a:sx n="126" d="100"/>
          <a:sy n="126"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ssimo Ceraolo" userId="9bceb88f-c157-4b4f-b781-176f73197c29" providerId="ADAL" clId="{58D6E9B9-D8E8-4763-9B73-C19464EA8483}"/>
    <pc:docChg chg="undo custSel addSld modSld sldOrd">
      <pc:chgData name="Massimo Ceraolo" userId="9bceb88f-c157-4b4f-b781-176f73197c29" providerId="ADAL" clId="{58D6E9B9-D8E8-4763-9B73-C19464EA8483}" dt="2025-01-27T08:37:22.259" v="1276"/>
      <pc:docMkLst>
        <pc:docMk/>
      </pc:docMkLst>
      <pc:sldChg chg="modSp mod">
        <pc:chgData name="Massimo Ceraolo" userId="9bceb88f-c157-4b4f-b781-176f73197c29" providerId="ADAL" clId="{58D6E9B9-D8E8-4763-9B73-C19464EA8483}" dt="2025-01-21T16:13:12.852" v="1129" actId="20577"/>
        <pc:sldMkLst>
          <pc:docMk/>
          <pc:sldMk cId="3237674857" sldId="279"/>
        </pc:sldMkLst>
      </pc:sldChg>
      <pc:sldChg chg="addSp modSp new mod ord modClrScheme chgLayout">
        <pc:chgData name="Massimo Ceraolo" userId="9bceb88f-c157-4b4f-b781-176f73197c29" providerId="ADAL" clId="{58D6E9B9-D8E8-4763-9B73-C19464EA8483}" dt="2025-01-21T16:28:48.197" v="1274" actId="6549"/>
        <pc:sldMkLst>
          <pc:docMk/>
          <pc:sldMk cId="2368057625" sldId="284"/>
        </pc:sldMkLst>
      </pc:sldChg>
      <pc:sldChg chg="addSp delSp modSp add mod ord">
        <pc:chgData name="Massimo Ceraolo" userId="9bceb88f-c157-4b4f-b781-176f73197c29" providerId="ADAL" clId="{58D6E9B9-D8E8-4763-9B73-C19464EA8483}" dt="2025-01-27T08:37:22.259" v="1276"/>
        <pc:sldMkLst>
          <pc:docMk/>
          <pc:sldMk cId="253638966" sldId="285"/>
        </pc:sldMkLst>
      </pc:sldChg>
    </pc:docChg>
  </pc:docChgLst>
  <pc:docChgLst>
    <pc:chgData name="Massimo Ceraolo" userId="9bceb88f-c157-4b4f-b781-176f73197c29" providerId="ADAL" clId="{FA95C5AC-98EB-4C7E-9329-4B9F296869C0}"/>
    <pc:docChg chg="modSld">
      <pc:chgData name="Massimo Ceraolo" userId="9bceb88f-c157-4b4f-b781-176f73197c29" providerId="ADAL" clId="{FA95C5AC-98EB-4C7E-9329-4B9F296869C0}" dt="2025-11-25T17:43:09.924" v="74" actId="20577"/>
      <pc:docMkLst>
        <pc:docMk/>
      </pc:docMkLst>
      <pc:sldChg chg="modSp mod">
        <pc:chgData name="Massimo Ceraolo" userId="9bceb88f-c157-4b4f-b781-176f73197c29" providerId="ADAL" clId="{FA95C5AC-98EB-4C7E-9329-4B9F296869C0}" dt="2025-11-25T17:43:09.924" v="74" actId="20577"/>
        <pc:sldMkLst>
          <pc:docMk/>
          <pc:sldMk cId="2368057625" sldId="284"/>
        </pc:sldMkLst>
        <pc:spChg chg="mod">
          <ac:chgData name="Massimo Ceraolo" userId="9bceb88f-c157-4b4f-b781-176f73197c29" providerId="ADAL" clId="{FA95C5AC-98EB-4C7E-9329-4B9F296869C0}" dt="2025-11-25T17:43:09.924" v="74" actId="20577"/>
          <ac:spMkLst>
            <pc:docMk/>
            <pc:sldMk cId="2368057625" sldId="284"/>
            <ac:spMk id="3" creationId="{5D48DADD-E867-84F9-6673-26D4BB36D25C}"/>
          </ac:spMkLst>
        </pc:spChg>
      </pc:sldChg>
      <pc:sldChg chg="modSp mod">
        <pc:chgData name="Massimo Ceraolo" userId="9bceb88f-c157-4b4f-b781-176f73197c29" providerId="ADAL" clId="{FA95C5AC-98EB-4C7E-9329-4B9F296869C0}" dt="2025-11-25T17:42:44.168" v="37" actId="6549"/>
        <pc:sldMkLst>
          <pc:docMk/>
          <pc:sldMk cId="253638966" sldId="285"/>
        </pc:sldMkLst>
        <pc:spChg chg="mod">
          <ac:chgData name="Massimo Ceraolo" userId="9bceb88f-c157-4b4f-b781-176f73197c29" providerId="ADAL" clId="{FA95C5AC-98EB-4C7E-9329-4B9F296869C0}" dt="2025-11-25T17:42:44.168" v="37" actId="6549"/>
          <ac:spMkLst>
            <pc:docMk/>
            <pc:sldMk cId="253638966" sldId="285"/>
            <ac:spMk id="4" creationId="{CC8A861E-215E-D9DA-D3C4-22A7EF99BE1B}"/>
          </ac:spMkLst>
        </pc:spChg>
      </pc:sldChg>
    </pc:docChg>
  </pc:docChgLst>
  <pc:docChgLst>
    <pc:chgData name="Massimo Ceraolo" userId="9bceb88f-c157-4b4f-b781-176f73197c29" providerId="ADAL" clId="{51A544CA-0000-F645-BC63-121C945B48BE}"/>
    <pc:docChg chg="modSld">
      <pc:chgData name="Massimo Ceraolo" userId="9bceb88f-c157-4b4f-b781-176f73197c29" providerId="ADAL" clId="{51A544CA-0000-F645-BC63-121C945B48BE}" dt="2025-01-27T09:35:55.397" v="142" actId="1035"/>
      <pc:docMkLst>
        <pc:docMk/>
      </pc:docMkLst>
      <pc:sldChg chg="modSp mod">
        <pc:chgData name="Massimo Ceraolo" userId="9bceb88f-c157-4b4f-b781-176f73197c29" providerId="ADAL" clId="{51A544CA-0000-F645-BC63-121C945B48BE}" dt="2025-01-27T09:35:55.397" v="142" actId="1035"/>
        <pc:sldMkLst>
          <pc:docMk/>
          <pc:sldMk cId="2368057625" sldId="284"/>
        </pc:sldMkLst>
      </pc:sldChg>
      <pc:sldChg chg="modSp mod">
        <pc:chgData name="Massimo Ceraolo" userId="9bceb88f-c157-4b4f-b781-176f73197c29" providerId="ADAL" clId="{51A544CA-0000-F645-BC63-121C945B48BE}" dt="2025-01-27T09:34:47.276" v="119" actId="20577"/>
        <pc:sldMkLst>
          <pc:docMk/>
          <pc:sldMk cId="253638966" sldId="28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383589-15D9-4CFE-9B4B-26AE81DF1623}" type="datetimeFigureOut">
              <a:rPr lang="it-IT" smtClean="0"/>
              <a:t>25/11/2025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9E6542-C006-42EB-AFFB-A9CDF48A320D}" type="slidenum">
              <a:rPr lang="it-IT" smtClean="0"/>
              <a:t>‹N›</a:t>
            </a:fld>
            <a:endParaRPr lang="it-IT"/>
          </a:p>
        </p:txBody>
      </p:sp>
    </p:spTree>
    <p:extLst>
      <p:ext uri="{BB962C8B-B14F-4D97-AF65-F5344CB8AC3E}">
        <p14:creationId xmlns:p14="http://schemas.microsoft.com/office/powerpoint/2010/main" val="20099239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EE60B4-5E75-47B1-8ECC-4F5809CE13DE}" type="slidenum">
              <a:rPr kumimoji="0" lang="it-IT"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75832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EE60B4-5E75-47B1-8ECC-4F5809CE13DE}" type="slidenum">
              <a:rPr kumimoji="0" lang="it-IT"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476666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gif"/><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gi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uoto">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899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AutoShape 3">
            <a:extLst>
              <a:ext uri="{FF2B5EF4-FFF2-40B4-BE49-F238E27FC236}">
                <a16:creationId xmlns:a16="http://schemas.microsoft.com/office/drawing/2014/main" id="{96D7469C-82F2-51A0-7E7A-C04F9447A8E2}"/>
              </a:ext>
            </a:extLst>
          </p:cNvPr>
          <p:cNvSpPr/>
          <p:nvPr userDrawn="1"/>
        </p:nvSpPr>
        <p:spPr>
          <a:xfrm rot="-5400000">
            <a:off x="3650934" y="2849914"/>
            <a:ext cx="113815" cy="7415684"/>
          </a:xfrm>
          <a:prstGeom prst="rect">
            <a:avLst/>
          </a:prstGeom>
          <a:solidFill>
            <a:srgbClr val="000000"/>
          </a:solidFill>
        </p:spPr>
        <p:txBody>
          <a:bodyPr/>
          <a:lstStyle/>
          <a:p>
            <a:endParaRPr lang="it-IT" dirty="0"/>
          </a:p>
        </p:txBody>
      </p:sp>
      <p:grpSp>
        <p:nvGrpSpPr>
          <p:cNvPr id="6" name="Group 4">
            <a:extLst>
              <a:ext uri="{FF2B5EF4-FFF2-40B4-BE49-F238E27FC236}">
                <a16:creationId xmlns:a16="http://schemas.microsoft.com/office/drawing/2014/main" id="{54F38F26-750C-6393-AC34-DBD2A6B647F7}"/>
              </a:ext>
            </a:extLst>
          </p:cNvPr>
          <p:cNvGrpSpPr/>
          <p:nvPr userDrawn="1"/>
        </p:nvGrpSpPr>
        <p:grpSpPr>
          <a:xfrm rot="10800000">
            <a:off x="8342721" y="-3"/>
            <a:ext cx="3849271" cy="2868900"/>
            <a:chOff x="0" y="0"/>
            <a:chExt cx="6350000" cy="6339840"/>
          </a:xfrm>
        </p:grpSpPr>
        <p:sp>
          <p:nvSpPr>
            <p:cNvPr id="7" name="Freeform 5">
              <a:extLst>
                <a:ext uri="{FF2B5EF4-FFF2-40B4-BE49-F238E27FC236}">
                  <a16:creationId xmlns:a16="http://schemas.microsoft.com/office/drawing/2014/main" id="{CFA8CD1D-DD74-4138-4090-753E2333869C}"/>
                </a:ext>
              </a:extLst>
            </p:cNvPr>
            <p:cNvSpPr/>
            <p:nvPr/>
          </p:nvSpPr>
          <p:spPr>
            <a:xfrm>
              <a:off x="0" y="0"/>
              <a:ext cx="6350000" cy="6339840"/>
            </a:xfrm>
            <a:custGeom>
              <a:avLst/>
              <a:gdLst/>
              <a:ahLst/>
              <a:cxnLst/>
              <a:rect l="l" t="t" r="r" b="b"/>
              <a:pathLst>
                <a:path w="6350000" h="6339840">
                  <a:moveTo>
                    <a:pt x="6350000" y="6339840"/>
                  </a:moveTo>
                  <a:lnTo>
                    <a:pt x="0" y="6339840"/>
                  </a:lnTo>
                  <a:lnTo>
                    <a:pt x="0" y="0"/>
                  </a:lnTo>
                  <a:close/>
                </a:path>
              </a:pathLst>
            </a:custGeom>
            <a:solidFill>
              <a:srgbClr val="000000"/>
            </a:solidFill>
          </p:spPr>
          <p:txBody>
            <a:bodyPr/>
            <a:lstStyle/>
            <a:p>
              <a:endParaRPr lang="it-IT"/>
            </a:p>
          </p:txBody>
        </p:sp>
      </p:grpSp>
      <p:pic>
        <p:nvPicPr>
          <p:cNvPr id="8" name="Picture 6">
            <a:extLst>
              <a:ext uri="{FF2B5EF4-FFF2-40B4-BE49-F238E27FC236}">
                <a16:creationId xmlns:a16="http://schemas.microsoft.com/office/drawing/2014/main" id="{77503C0E-C270-3182-922C-CDE15DFBB5D6}"/>
              </a:ext>
            </a:extLst>
          </p:cNvPr>
          <p:cNvPicPr>
            <a:picLocks noChangeAspect="1"/>
          </p:cNvPicPr>
          <p:nvPr userDrawn="1"/>
        </p:nvPicPr>
        <p:blipFill>
          <a:blip r:embed="rId2" cstate="print">
            <a:alphaModFix amt="65999"/>
          </a:blip>
          <a:srcRect/>
          <a:stretch>
            <a:fillRect/>
          </a:stretch>
        </p:blipFill>
        <p:spPr>
          <a:xfrm rot="2113473">
            <a:off x="9906057" y="323810"/>
            <a:ext cx="2162317" cy="1472578"/>
          </a:xfrm>
          <a:prstGeom prst="rect">
            <a:avLst/>
          </a:prstGeom>
        </p:spPr>
      </p:pic>
      <p:pic>
        <p:nvPicPr>
          <p:cNvPr id="9" name="Picture 7">
            <a:extLst>
              <a:ext uri="{FF2B5EF4-FFF2-40B4-BE49-F238E27FC236}">
                <a16:creationId xmlns:a16="http://schemas.microsoft.com/office/drawing/2014/main" id="{B5ED4B38-5B44-CC6B-CC96-C9C56249183E}"/>
              </a:ext>
            </a:extLst>
          </p:cNvPr>
          <p:cNvPicPr>
            <a:picLocks noChangeAspect="1"/>
          </p:cNvPicPr>
          <p:nvPr userDrawn="1"/>
        </p:nvPicPr>
        <p:blipFill>
          <a:blip r:embed="rId3" cstate="print"/>
          <a:srcRect/>
          <a:stretch>
            <a:fillRect/>
          </a:stretch>
        </p:blipFill>
        <p:spPr>
          <a:xfrm rot="13080000">
            <a:off x="9179818" y="310834"/>
            <a:ext cx="1433899" cy="785019"/>
          </a:xfrm>
          <a:prstGeom prst="rect">
            <a:avLst/>
          </a:prstGeom>
        </p:spPr>
      </p:pic>
      <p:pic>
        <p:nvPicPr>
          <p:cNvPr id="10" name="Picture 8">
            <a:extLst>
              <a:ext uri="{FF2B5EF4-FFF2-40B4-BE49-F238E27FC236}">
                <a16:creationId xmlns:a16="http://schemas.microsoft.com/office/drawing/2014/main" id="{2515529B-74C3-E40D-1BA0-83F3E32F3235}"/>
              </a:ext>
            </a:extLst>
          </p:cNvPr>
          <p:cNvPicPr>
            <a:picLocks noChangeAspect="1"/>
          </p:cNvPicPr>
          <p:nvPr userDrawn="1"/>
        </p:nvPicPr>
        <p:blipFill>
          <a:blip r:embed="rId4" cstate="print"/>
          <a:srcRect/>
          <a:stretch>
            <a:fillRect/>
          </a:stretch>
        </p:blipFill>
        <p:spPr>
          <a:xfrm>
            <a:off x="9062905" y="305329"/>
            <a:ext cx="1327002" cy="1334740"/>
          </a:xfrm>
          <a:prstGeom prst="rect">
            <a:avLst/>
          </a:prstGeom>
        </p:spPr>
      </p:pic>
      <p:sp>
        <p:nvSpPr>
          <p:cNvPr id="11" name="AutoShape 17">
            <a:extLst>
              <a:ext uri="{FF2B5EF4-FFF2-40B4-BE49-F238E27FC236}">
                <a16:creationId xmlns:a16="http://schemas.microsoft.com/office/drawing/2014/main" id="{8503FEB8-319C-1DE5-A90E-63B30DC994B9}"/>
              </a:ext>
            </a:extLst>
          </p:cNvPr>
          <p:cNvSpPr/>
          <p:nvPr userDrawn="1"/>
        </p:nvSpPr>
        <p:spPr>
          <a:xfrm rot="-5400000">
            <a:off x="3734999" y="-2808905"/>
            <a:ext cx="90000" cy="7560000"/>
          </a:xfrm>
          <a:prstGeom prst="rect">
            <a:avLst/>
          </a:prstGeom>
          <a:solidFill>
            <a:srgbClr val="000000"/>
          </a:solidFill>
        </p:spPr>
        <p:txBody>
          <a:bodyPr/>
          <a:lstStyle/>
          <a:p>
            <a:endParaRPr lang="it-IT"/>
          </a:p>
        </p:txBody>
      </p:sp>
      <p:grpSp>
        <p:nvGrpSpPr>
          <p:cNvPr id="12" name="Group 18">
            <a:extLst>
              <a:ext uri="{FF2B5EF4-FFF2-40B4-BE49-F238E27FC236}">
                <a16:creationId xmlns:a16="http://schemas.microsoft.com/office/drawing/2014/main" id="{802F5EC1-7B10-1D94-0450-E87D7FEABEA0}"/>
              </a:ext>
            </a:extLst>
          </p:cNvPr>
          <p:cNvGrpSpPr/>
          <p:nvPr userDrawn="1"/>
        </p:nvGrpSpPr>
        <p:grpSpPr>
          <a:xfrm>
            <a:off x="6208692" y="2585628"/>
            <a:ext cx="5542805" cy="3295564"/>
            <a:chOff x="0" y="-28575"/>
            <a:chExt cx="11085609" cy="6591128"/>
          </a:xfrm>
        </p:grpSpPr>
        <p:sp>
          <p:nvSpPr>
            <p:cNvPr id="13" name="TextBox 19">
              <a:extLst>
                <a:ext uri="{FF2B5EF4-FFF2-40B4-BE49-F238E27FC236}">
                  <a16:creationId xmlns:a16="http://schemas.microsoft.com/office/drawing/2014/main" id="{112DC522-FAA6-4546-40FB-C36EBB66F378}"/>
                </a:ext>
              </a:extLst>
            </p:cNvPr>
            <p:cNvSpPr txBox="1"/>
            <p:nvPr/>
          </p:nvSpPr>
          <p:spPr>
            <a:xfrm>
              <a:off x="0" y="-28575"/>
              <a:ext cx="11085609" cy="619914"/>
            </a:xfrm>
            <a:prstGeom prst="rect">
              <a:avLst/>
            </a:prstGeom>
          </p:spPr>
          <p:txBody>
            <a:bodyPr lIns="0" tIns="0" rIns="0" bIns="0" rtlCol="0" anchor="t">
              <a:spAutoFit/>
            </a:bodyPr>
            <a:lstStyle/>
            <a:p>
              <a:pPr defTabSz="609630">
                <a:lnSpc>
                  <a:spcPts val="2773"/>
                </a:lnSpc>
              </a:pPr>
              <a:endParaRPr sz="1200">
                <a:solidFill>
                  <a:prstClr val="black"/>
                </a:solidFill>
                <a:latin typeface="Calibri"/>
              </a:endParaRPr>
            </a:p>
          </p:txBody>
        </p:sp>
        <p:sp>
          <p:nvSpPr>
            <p:cNvPr id="14" name="TextBox 21">
              <a:extLst>
                <a:ext uri="{FF2B5EF4-FFF2-40B4-BE49-F238E27FC236}">
                  <a16:creationId xmlns:a16="http://schemas.microsoft.com/office/drawing/2014/main" id="{B80C2120-DE82-641A-B799-84874B16BA44}"/>
                </a:ext>
              </a:extLst>
            </p:cNvPr>
            <p:cNvSpPr txBox="1"/>
            <p:nvPr/>
          </p:nvSpPr>
          <p:spPr>
            <a:xfrm>
              <a:off x="0" y="2384695"/>
              <a:ext cx="11085609" cy="619914"/>
            </a:xfrm>
            <a:prstGeom prst="rect">
              <a:avLst/>
            </a:prstGeom>
          </p:spPr>
          <p:txBody>
            <a:bodyPr lIns="0" tIns="0" rIns="0" bIns="0" rtlCol="0" anchor="t">
              <a:spAutoFit/>
            </a:bodyPr>
            <a:lstStyle/>
            <a:p>
              <a:pPr defTabSz="609630">
                <a:lnSpc>
                  <a:spcPts val="2773"/>
                </a:lnSpc>
              </a:pPr>
              <a:endParaRPr sz="1200">
                <a:solidFill>
                  <a:prstClr val="black"/>
                </a:solidFill>
                <a:latin typeface="Calibri"/>
              </a:endParaRPr>
            </a:p>
          </p:txBody>
        </p:sp>
        <p:sp>
          <p:nvSpPr>
            <p:cNvPr id="15" name="TextBox 24">
              <a:extLst>
                <a:ext uri="{FF2B5EF4-FFF2-40B4-BE49-F238E27FC236}">
                  <a16:creationId xmlns:a16="http://schemas.microsoft.com/office/drawing/2014/main" id="{F6F027FB-974E-76A3-B4EA-8F0602F7E1A0}"/>
                </a:ext>
              </a:extLst>
            </p:cNvPr>
            <p:cNvSpPr txBox="1"/>
            <p:nvPr/>
          </p:nvSpPr>
          <p:spPr>
            <a:xfrm>
              <a:off x="0" y="5904167"/>
              <a:ext cx="11085609" cy="658386"/>
            </a:xfrm>
            <a:prstGeom prst="rect">
              <a:avLst/>
            </a:prstGeom>
          </p:spPr>
          <p:txBody>
            <a:bodyPr lIns="0" tIns="0" rIns="0" bIns="0" rtlCol="0" anchor="t">
              <a:spAutoFit/>
            </a:bodyPr>
            <a:lstStyle/>
            <a:p>
              <a:pPr defTabSz="609630">
                <a:lnSpc>
                  <a:spcPts val="3000"/>
                </a:lnSpc>
              </a:pPr>
              <a:endParaRPr sz="1200">
                <a:solidFill>
                  <a:prstClr val="black"/>
                </a:solidFill>
                <a:latin typeface="Calibri"/>
              </a:endParaRPr>
            </a:p>
          </p:txBody>
        </p:sp>
      </p:grpSp>
      <p:sp>
        <p:nvSpPr>
          <p:cNvPr id="16" name="TextBox 22">
            <a:extLst>
              <a:ext uri="{FF2B5EF4-FFF2-40B4-BE49-F238E27FC236}">
                <a16:creationId xmlns:a16="http://schemas.microsoft.com/office/drawing/2014/main" id="{18939613-AD82-3FFE-D306-91D67315EDCB}"/>
              </a:ext>
            </a:extLst>
          </p:cNvPr>
          <p:cNvSpPr txBox="1"/>
          <p:nvPr userDrawn="1"/>
        </p:nvSpPr>
        <p:spPr>
          <a:xfrm>
            <a:off x="5618967" y="4327037"/>
            <a:ext cx="6392703" cy="733342"/>
          </a:xfrm>
          <a:prstGeom prst="rect">
            <a:avLst/>
          </a:prstGeom>
        </p:spPr>
        <p:txBody>
          <a:bodyPr wrap="square" lIns="0" tIns="0" rIns="0" bIns="0" rtlCol="0" anchor="t">
            <a:spAutoFit/>
          </a:bodyPr>
          <a:lstStyle/>
          <a:p>
            <a:pPr defTabSz="609630">
              <a:lnSpc>
                <a:spcPts val="3000"/>
              </a:lnSpc>
            </a:pPr>
            <a:endParaRPr lang="en-US" sz="800" b="1" spc="20" dirty="0">
              <a:solidFill>
                <a:srgbClr val="F2F0F4"/>
              </a:solidFill>
              <a:latin typeface="Times New Roman" pitchFamily="18" charset="0"/>
              <a:cs typeface="Times New Roman" pitchFamily="18" charset="0"/>
            </a:endParaRPr>
          </a:p>
          <a:p>
            <a:pPr defTabSz="609630">
              <a:lnSpc>
                <a:spcPts val="3000"/>
              </a:lnSpc>
            </a:pPr>
            <a:endParaRPr lang="en-US" sz="2000" b="1" spc="20" dirty="0">
              <a:solidFill>
                <a:srgbClr val="F2F0F4"/>
              </a:solidFill>
              <a:latin typeface="Times New Roman" pitchFamily="18" charset="0"/>
              <a:cs typeface="Times New Roman" pitchFamily="18" charset="0"/>
            </a:endParaRPr>
          </a:p>
        </p:txBody>
      </p:sp>
      <p:grpSp>
        <p:nvGrpSpPr>
          <p:cNvPr id="17" name="Group 18">
            <a:extLst>
              <a:ext uri="{FF2B5EF4-FFF2-40B4-BE49-F238E27FC236}">
                <a16:creationId xmlns:a16="http://schemas.microsoft.com/office/drawing/2014/main" id="{F44160F2-ED9E-8609-7D1A-F6DD045C65ED}"/>
              </a:ext>
            </a:extLst>
          </p:cNvPr>
          <p:cNvGrpSpPr/>
          <p:nvPr userDrawn="1"/>
        </p:nvGrpSpPr>
        <p:grpSpPr>
          <a:xfrm>
            <a:off x="6242796" y="2853404"/>
            <a:ext cx="5542805" cy="3295564"/>
            <a:chOff x="0" y="-28575"/>
            <a:chExt cx="11085609" cy="6591128"/>
          </a:xfrm>
        </p:grpSpPr>
        <p:sp>
          <p:nvSpPr>
            <p:cNvPr id="18" name="TextBox 19">
              <a:extLst>
                <a:ext uri="{FF2B5EF4-FFF2-40B4-BE49-F238E27FC236}">
                  <a16:creationId xmlns:a16="http://schemas.microsoft.com/office/drawing/2014/main" id="{CEA12729-56C5-9DD3-802D-0749AC6AD026}"/>
                </a:ext>
              </a:extLst>
            </p:cNvPr>
            <p:cNvSpPr txBox="1"/>
            <p:nvPr/>
          </p:nvSpPr>
          <p:spPr>
            <a:xfrm>
              <a:off x="0" y="-28575"/>
              <a:ext cx="11085609" cy="619914"/>
            </a:xfrm>
            <a:prstGeom prst="rect">
              <a:avLst/>
            </a:prstGeom>
          </p:spPr>
          <p:txBody>
            <a:bodyPr lIns="0" tIns="0" rIns="0" bIns="0" rtlCol="0" anchor="t">
              <a:spAutoFit/>
            </a:bodyPr>
            <a:lstStyle/>
            <a:p>
              <a:pPr defTabSz="609630">
                <a:lnSpc>
                  <a:spcPts val="2773"/>
                </a:lnSpc>
              </a:pPr>
              <a:endParaRPr sz="1200">
                <a:solidFill>
                  <a:prstClr val="black"/>
                </a:solidFill>
                <a:latin typeface="Calibri"/>
              </a:endParaRPr>
            </a:p>
          </p:txBody>
        </p:sp>
        <p:sp>
          <p:nvSpPr>
            <p:cNvPr id="19" name="TextBox 20">
              <a:extLst>
                <a:ext uri="{FF2B5EF4-FFF2-40B4-BE49-F238E27FC236}">
                  <a16:creationId xmlns:a16="http://schemas.microsoft.com/office/drawing/2014/main" id="{974DF8D4-6026-4900-B512-CB2A82E5DD94}"/>
                </a:ext>
              </a:extLst>
            </p:cNvPr>
            <p:cNvSpPr txBox="1"/>
            <p:nvPr/>
          </p:nvSpPr>
          <p:spPr>
            <a:xfrm>
              <a:off x="0" y="1098185"/>
              <a:ext cx="11085609" cy="658386"/>
            </a:xfrm>
            <a:prstGeom prst="rect">
              <a:avLst/>
            </a:prstGeom>
          </p:spPr>
          <p:txBody>
            <a:bodyPr lIns="0" tIns="0" rIns="0" bIns="0" rtlCol="0" anchor="t">
              <a:spAutoFit/>
            </a:bodyPr>
            <a:lstStyle/>
            <a:p>
              <a:pPr defTabSz="609630">
                <a:lnSpc>
                  <a:spcPts val="3000"/>
                </a:lnSpc>
              </a:pPr>
              <a:endParaRPr sz="1200">
                <a:solidFill>
                  <a:prstClr val="black"/>
                </a:solidFill>
                <a:latin typeface="Calibri"/>
              </a:endParaRPr>
            </a:p>
          </p:txBody>
        </p:sp>
        <p:sp>
          <p:nvSpPr>
            <p:cNvPr id="20" name="TextBox 21">
              <a:extLst>
                <a:ext uri="{FF2B5EF4-FFF2-40B4-BE49-F238E27FC236}">
                  <a16:creationId xmlns:a16="http://schemas.microsoft.com/office/drawing/2014/main" id="{1012A453-FEFC-F456-403F-B14DE5B6A120}"/>
                </a:ext>
              </a:extLst>
            </p:cNvPr>
            <p:cNvSpPr txBox="1"/>
            <p:nvPr/>
          </p:nvSpPr>
          <p:spPr>
            <a:xfrm>
              <a:off x="0" y="2384695"/>
              <a:ext cx="11085609" cy="619914"/>
            </a:xfrm>
            <a:prstGeom prst="rect">
              <a:avLst/>
            </a:prstGeom>
          </p:spPr>
          <p:txBody>
            <a:bodyPr lIns="0" tIns="0" rIns="0" bIns="0" rtlCol="0" anchor="t">
              <a:spAutoFit/>
            </a:bodyPr>
            <a:lstStyle/>
            <a:p>
              <a:pPr defTabSz="609630">
                <a:lnSpc>
                  <a:spcPts val="2773"/>
                </a:lnSpc>
              </a:pPr>
              <a:endParaRPr sz="1200">
                <a:solidFill>
                  <a:prstClr val="black"/>
                </a:solidFill>
                <a:latin typeface="Calibri"/>
              </a:endParaRPr>
            </a:p>
          </p:txBody>
        </p:sp>
        <p:sp>
          <p:nvSpPr>
            <p:cNvPr id="21" name="TextBox 22">
              <a:extLst>
                <a:ext uri="{FF2B5EF4-FFF2-40B4-BE49-F238E27FC236}">
                  <a16:creationId xmlns:a16="http://schemas.microsoft.com/office/drawing/2014/main" id="{BBB2B84B-5E6A-AD50-9845-A38D841645A2}"/>
                </a:ext>
              </a:extLst>
            </p:cNvPr>
            <p:cNvSpPr txBox="1"/>
            <p:nvPr/>
          </p:nvSpPr>
          <p:spPr>
            <a:xfrm>
              <a:off x="0" y="3511453"/>
              <a:ext cx="11085609" cy="697244"/>
            </a:xfrm>
            <a:prstGeom prst="rect">
              <a:avLst/>
            </a:prstGeom>
          </p:spPr>
          <p:txBody>
            <a:bodyPr lIns="0" tIns="0" rIns="0" bIns="0" rtlCol="0" anchor="t">
              <a:spAutoFit/>
            </a:bodyPr>
            <a:lstStyle/>
            <a:p>
              <a:pPr defTabSz="609630">
                <a:lnSpc>
                  <a:spcPts val="3000"/>
                </a:lnSpc>
              </a:pPr>
              <a:endParaRPr lang="en-US" sz="2000" b="1" spc="20" dirty="0">
                <a:solidFill>
                  <a:srgbClr val="F2F0F4"/>
                </a:solidFill>
                <a:latin typeface="Times New Roman" pitchFamily="18" charset="0"/>
                <a:cs typeface="Times New Roman" pitchFamily="18" charset="0"/>
              </a:endParaRPr>
            </a:p>
          </p:txBody>
        </p:sp>
        <p:sp>
          <p:nvSpPr>
            <p:cNvPr id="22" name="TextBox 23">
              <a:extLst>
                <a:ext uri="{FF2B5EF4-FFF2-40B4-BE49-F238E27FC236}">
                  <a16:creationId xmlns:a16="http://schemas.microsoft.com/office/drawing/2014/main" id="{B3109B88-8690-F50F-45B3-54AFC468DEEA}"/>
                </a:ext>
              </a:extLst>
            </p:cNvPr>
            <p:cNvSpPr txBox="1"/>
            <p:nvPr/>
          </p:nvSpPr>
          <p:spPr>
            <a:xfrm>
              <a:off x="0" y="4806831"/>
              <a:ext cx="11085609" cy="620300"/>
            </a:xfrm>
            <a:prstGeom prst="rect">
              <a:avLst/>
            </a:prstGeom>
          </p:spPr>
          <p:txBody>
            <a:bodyPr lIns="0" tIns="0" rIns="0" bIns="0" rtlCol="0" anchor="t">
              <a:spAutoFit/>
            </a:bodyPr>
            <a:lstStyle/>
            <a:p>
              <a:pPr defTabSz="609630">
                <a:lnSpc>
                  <a:spcPts val="2600"/>
                </a:lnSpc>
              </a:pPr>
              <a:endParaRPr lang="en-US" sz="2000" b="1" spc="180" dirty="0">
                <a:solidFill>
                  <a:srgbClr val="F2F0F4"/>
                </a:solidFill>
                <a:latin typeface="Times New Roman" pitchFamily="18" charset="0"/>
                <a:cs typeface="Times New Roman" pitchFamily="18" charset="0"/>
              </a:endParaRPr>
            </a:p>
          </p:txBody>
        </p:sp>
        <p:sp>
          <p:nvSpPr>
            <p:cNvPr id="23" name="TextBox 24">
              <a:extLst>
                <a:ext uri="{FF2B5EF4-FFF2-40B4-BE49-F238E27FC236}">
                  <a16:creationId xmlns:a16="http://schemas.microsoft.com/office/drawing/2014/main" id="{C77D316D-D36E-733F-9CD4-FE40BCD593DE}"/>
                </a:ext>
              </a:extLst>
            </p:cNvPr>
            <p:cNvSpPr txBox="1"/>
            <p:nvPr/>
          </p:nvSpPr>
          <p:spPr>
            <a:xfrm>
              <a:off x="0" y="5904167"/>
              <a:ext cx="11085609" cy="658386"/>
            </a:xfrm>
            <a:prstGeom prst="rect">
              <a:avLst/>
            </a:prstGeom>
          </p:spPr>
          <p:txBody>
            <a:bodyPr lIns="0" tIns="0" rIns="0" bIns="0" rtlCol="0" anchor="t">
              <a:spAutoFit/>
            </a:bodyPr>
            <a:lstStyle/>
            <a:p>
              <a:pPr defTabSz="609630">
                <a:lnSpc>
                  <a:spcPts val="3000"/>
                </a:lnSpc>
              </a:pPr>
              <a:endParaRPr sz="1200">
                <a:solidFill>
                  <a:prstClr val="black"/>
                </a:solidFill>
                <a:latin typeface="Calibri"/>
              </a:endParaRPr>
            </a:p>
          </p:txBody>
        </p:sp>
      </p:grpSp>
      <p:sp>
        <p:nvSpPr>
          <p:cNvPr id="2" name="AutoShape 17">
            <a:extLst>
              <a:ext uri="{FF2B5EF4-FFF2-40B4-BE49-F238E27FC236}">
                <a16:creationId xmlns:a16="http://schemas.microsoft.com/office/drawing/2014/main" id="{3998AD09-7CDF-B681-C5E4-4E7AC6832999}"/>
              </a:ext>
            </a:extLst>
          </p:cNvPr>
          <p:cNvSpPr/>
          <p:nvPr userDrawn="1"/>
        </p:nvSpPr>
        <p:spPr>
          <a:xfrm rot="-5400000">
            <a:off x="3716577" y="-988480"/>
            <a:ext cx="90000" cy="7560000"/>
          </a:xfrm>
          <a:prstGeom prst="rect">
            <a:avLst/>
          </a:prstGeom>
          <a:solidFill>
            <a:srgbClr val="000000"/>
          </a:solidFill>
        </p:spPr>
        <p:txBody>
          <a:bodyPr/>
          <a:lstStyle/>
          <a:p>
            <a:endParaRPr lang="it-IT"/>
          </a:p>
        </p:txBody>
      </p:sp>
    </p:spTree>
    <p:extLst>
      <p:ext uri="{BB962C8B-B14F-4D97-AF65-F5344CB8AC3E}">
        <p14:creationId xmlns:p14="http://schemas.microsoft.com/office/powerpoint/2010/main" val="3712492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grpSp>
        <p:nvGrpSpPr>
          <p:cNvPr id="6" name="Group 4">
            <a:extLst>
              <a:ext uri="{FF2B5EF4-FFF2-40B4-BE49-F238E27FC236}">
                <a16:creationId xmlns:a16="http://schemas.microsoft.com/office/drawing/2014/main" id="{54F38F26-750C-6393-AC34-DBD2A6B647F7}"/>
              </a:ext>
            </a:extLst>
          </p:cNvPr>
          <p:cNvGrpSpPr/>
          <p:nvPr userDrawn="1"/>
        </p:nvGrpSpPr>
        <p:grpSpPr>
          <a:xfrm rot="10800000">
            <a:off x="8342721" y="-3"/>
            <a:ext cx="3849271" cy="2868900"/>
            <a:chOff x="0" y="0"/>
            <a:chExt cx="6350000" cy="6339840"/>
          </a:xfrm>
        </p:grpSpPr>
        <p:sp>
          <p:nvSpPr>
            <p:cNvPr id="7" name="Freeform 5">
              <a:extLst>
                <a:ext uri="{FF2B5EF4-FFF2-40B4-BE49-F238E27FC236}">
                  <a16:creationId xmlns:a16="http://schemas.microsoft.com/office/drawing/2014/main" id="{CFA8CD1D-DD74-4138-4090-753E2333869C}"/>
                </a:ext>
              </a:extLst>
            </p:cNvPr>
            <p:cNvSpPr/>
            <p:nvPr/>
          </p:nvSpPr>
          <p:spPr>
            <a:xfrm>
              <a:off x="0" y="0"/>
              <a:ext cx="6350000" cy="6339840"/>
            </a:xfrm>
            <a:custGeom>
              <a:avLst/>
              <a:gdLst/>
              <a:ahLst/>
              <a:cxnLst/>
              <a:rect l="l" t="t" r="r" b="b"/>
              <a:pathLst>
                <a:path w="6350000" h="6339840">
                  <a:moveTo>
                    <a:pt x="6350000" y="6339840"/>
                  </a:moveTo>
                  <a:lnTo>
                    <a:pt x="0" y="6339840"/>
                  </a:lnTo>
                  <a:lnTo>
                    <a:pt x="0" y="0"/>
                  </a:lnTo>
                  <a:close/>
                </a:path>
              </a:pathLst>
            </a:custGeom>
            <a:solidFill>
              <a:srgbClr val="000000"/>
            </a:solidFill>
          </p:spPr>
          <p:txBody>
            <a:bodyPr/>
            <a:lstStyle/>
            <a:p>
              <a:endParaRPr lang="it-IT"/>
            </a:p>
          </p:txBody>
        </p:sp>
      </p:grpSp>
      <p:pic>
        <p:nvPicPr>
          <p:cNvPr id="8" name="Picture 6">
            <a:extLst>
              <a:ext uri="{FF2B5EF4-FFF2-40B4-BE49-F238E27FC236}">
                <a16:creationId xmlns:a16="http://schemas.microsoft.com/office/drawing/2014/main" id="{77503C0E-C270-3182-922C-CDE15DFBB5D6}"/>
              </a:ext>
            </a:extLst>
          </p:cNvPr>
          <p:cNvPicPr>
            <a:picLocks noChangeAspect="1"/>
          </p:cNvPicPr>
          <p:nvPr userDrawn="1"/>
        </p:nvPicPr>
        <p:blipFill>
          <a:blip r:embed="rId2" cstate="print">
            <a:alphaModFix amt="65999"/>
          </a:blip>
          <a:srcRect/>
          <a:stretch>
            <a:fillRect/>
          </a:stretch>
        </p:blipFill>
        <p:spPr>
          <a:xfrm rot="2113473">
            <a:off x="9906057" y="323810"/>
            <a:ext cx="2162317" cy="1472578"/>
          </a:xfrm>
          <a:prstGeom prst="rect">
            <a:avLst/>
          </a:prstGeom>
        </p:spPr>
      </p:pic>
      <p:pic>
        <p:nvPicPr>
          <p:cNvPr id="9" name="Picture 7">
            <a:extLst>
              <a:ext uri="{FF2B5EF4-FFF2-40B4-BE49-F238E27FC236}">
                <a16:creationId xmlns:a16="http://schemas.microsoft.com/office/drawing/2014/main" id="{B5ED4B38-5B44-CC6B-CC96-C9C56249183E}"/>
              </a:ext>
            </a:extLst>
          </p:cNvPr>
          <p:cNvPicPr>
            <a:picLocks noChangeAspect="1"/>
          </p:cNvPicPr>
          <p:nvPr userDrawn="1"/>
        </p:nvPicPr>
        <p:blipFill>
          <a:blip r:embed="rId3" cstate="print"/>
          <a:srcRect/>
          <a:stretch>
            <a:fillRect/>
          </a:stretch>
        </p:blipFill>
        <p:spPr>
          <a:xfrm rot="13080000">
            <a:off x="9179818" y="310834"/>
            <a:ext cx="1433899" cy="785019"/>
          </a:xfrm>
          <a:prstGeom prst="rect">
            <a:avLst/>
          </a:prstGeom>
        </p:spPr>
      </p:pic>
      <p:pic>
        <p:nvPicPr>
          <p:cNvPr id="10" name="Picture 8">
            <a:extLst>
              <a:ext uri="{FF2B5EF4-FFF2-40B4-BE49-F238E27FC236}">
                <a16:creationId xmlns:a16="http://schemas.microsoft.com/office/drawing/2014/main" id="{2515529B-74C3-E40D-1BA0-83F3E32F3235}"/>
              </a:ext>
            </a:extLst>
          </p:cNvPr>
          <p:cNvPicPr>
            <a:picLocks noChangeAspect="1"/>
          </p:cNvPicPr>
          <p:nvPr userDrawn="1"/>
        </p:nvPicPr>
        <p:blipFill>
          <a:blip r:embed="rId4" cstate="print"/>
          <a:srcRect/>
          <a:stretch>
            <a:fillRect/>
          </a:stretch>
        </p:blipFill>
        <p:spPr>
          <a:xfrm>
            <a:off x="9062905" y="305329"/>
            <a:ext cx="1327002" cy="1334740"/>
          </a:xfrm>
          <a:prstGeom prst="rect">
            <a:avLst/>
          </a:prstGeom>
        </p:spPr>
      </p:pic>
      <p:grpSp>
        <p:nvGrpSpPr>
          <p:cNvPr id="12" name="Group 18">
            <a:extLst>
              <a:ext uri="{FF2B5EF4-FFF2-40B4-BE49-F238E27FC236}">
                <a16:creationId xmlns:a16="http://schemas.microsoft.com/office/drawing/2014/main" id="{802F5EC1-7B10-1D94-0450-E87D7FEABEA0}"/>
              </a:ext>
            </a:extLst>
          </p:cNvPr>
          <p:cNvGrpSpPr/>
          <p:nvPr userDrawn="1"/>
        </p:nvGrpSpPr>
        <p:grpSpPr>
          <a:xfrm>
            <a:off x="6208692" y="2585628"/>
            <a:ext cx="5542805" cy="3295564"/>
            <a:chOff x="0" y="-28575"/>
            <a:chExt cx="11085609" cy="6591128"/>
          </a:xfrm>
        </p:grpSpPr>
        <p:sp>
          <p:nvSpPr>
            <p:cNvPr id="13" name="TextBox 19">
              <a:extLst>
                <a:ext uri="{FF2B5EF4-FFF2-40B4-BE49-F238E27FC236}">
                  <a16:creationId xmlns:a16="http://schemas.microsoft.com/office/drawing/2014/main" id="{112DC522-FAA6-4546-40FB-C36EBB66F378}"/>
                </a:ext>
              </a:extLst>
            </p:cNvPr>
            <p:cNvSpPr txBox="1"/>
            <p:nvPr/>
          </p:nvSpPr>
          <p:spPr>
            <a:xfrm>
              <a:off x="0" y="-28575"/>
              <a:ext cx="11085609" cy="619914"/>
            </a:xfrm>
            <a:prstGeom prst="rect">
              <a:avLst/>
            </a:prstGeom>
          </p:spPr>
          <p:txBody>
            <a:bodyPr lIns="0" tIns="0" rIns="0" bIns="0" rtlCol="0" anchor="t">
              <a:spAutoFit/>
            </a:bodyPr>
            <a:lstStyle/>
            <a:p>
              <a:pPr defTabSz="609630">
                <a:lnSpc>
                  <a:spcPts val="2773"/>
                </a:lnSpc>
              </a:pPr>
              <a:endParaRPr sz="1200">
                <a:solidFill>
                  <a:prstClr val="black"/>
                </a:solidFill>
                <a:latin typeface="Calibri"/>
              </a:endParaRPr>
            </a:p>
          </p:txBody>
        </p:sp>
        <p:sp>
          <p:nvSpPr>
            <p:cNvPr id="14" name="TextBox 21">
              <a:extLst>
                <a:ext uri="{FF2B5EF4-FFF2-40B4-BE49-F238E27FC236}">
                  <a16:creationId xmlns:a16="http://schemas.microsoft.com/office/drawing/2014/main" id="{B80C2120-DE82-641A-B799-84874B16BA44}"/>
                </a:ext>
              </a:extLst>
            </p:cNvPr>
            <p:cNvSpPr txBox="1"/>
            <p:nvPr/>
          </p:nvSpPr>
          <p:spPr>
            <a:xfrm>
              <a:off x="0" y="2384695"/>
              <a:ext cx="11085609" cy="619914"/>
            </a:xfrm>
            <a:prstGeom prst="rect">
              <a:avLst/>
            </a:prstGeom>
          </p:spPr>
          <p:txBody>
            <a:bodyPr lIns="0" tIns="0" rIns="0" bIns="0" rtlCol="0" anchor="t">
              <a:spAutoFit/>
            </a:bodyPr>
            <a:lstStyle/>
            <a:p>
              <a:pPr defTabSz="609630">
                <a:lnSpc>
                  <a:spcPts val="2773"/>
                </a:lnSpc>
              </a:pPr>
              <a:endParaRPr sz="1200">
                <a:solidFill>
                  <a:prstClr val="black"/>
                </a:solidFill>
                <a:latin typeface="Calibri"/>
              </a:endParaRPr>
            </a:p>
          </p:txBody>
        </p:sp>
        <p:sp>
          <p:nvSpPr>
            <p:cNvPr id="15" name="TextBox 24">
              <a:extLst>
                <a:ext uri="{FF2B5EF4-FFF2-40B4-BE49-F238E27FC236}">
                  <a16:creationId xmlns:a16="http://schemas.microsoft.com/office/drawing/2014/main" id="{F6F027FB-974E-76A3-B4EA-8F0602F7E1A0}"/>
                </a:ext>
              </a:extLst>
            </p:cNvPr>
            <p:cNvSpPr txBox="1"/>
            <p:nvPr/>
          </p:nvSpPr>
          <p:spPr>
            <a:xfrm>
              <a:off x="0" y="5904167"/>
              <a:ext cx="11085609" cy="658386"/>
            </a:xfrm>
            <a:prstGeom prst="rect">
              <a:avLst/>
            </a:prstGeom>
          </p:spPr>
          <p:txBody>
            <a:bodyPr lIns="0" tIns="0" rIns="0" bIns="0" rtlCol="0" anchor="t">
              <a:spAutoFit/>
            </a:bodyPr>
            <a:lstStyle/>
            <a:p>
              <a:pPr defTabSz="609630">
                <a:lnSpc>
                  <a:spcPts val="3000"/>
                </a:lnSpc>
              </a:pPr>
              <a:endParaRPr sz="1200">
                <a:solidFill>
                  <a:prstClr val="black"/>
                </a:solidFill>
                <a:latin typeface="Calibri"/>
              </a:endParaRPr>
            </a:p>
          </p:txBody>
        </p:sp>
      </p:grpSp>
      <p:sp>
        <p:nvSpPr>
          <p:cNvPr id="16" name="TextBox 22">
            <a:extLst>
              <a:ext uri="{FF2B5EF4-FFF2-40B4-BE49-F238E27FC236}">
                <a16:creationId xmlns:a16="http://schemas.microsoft.com/office/drawing/2014/main" id="{18939613-AD82-3FFE-D306-91D67315EDCB}"/>
              </a:ext>
            </a:extLst>
          </p:cNvPr>
          <p:cNvSpPr txBox="1"/>
          <p:nvPr userDrawn="1"/>
        </p:nvSpPr>
        <p:spPr>
          <a:xfrm>
            <a:off x="5618967" y="4327037"/>
            <a:ext cx="6392703" cy="733342"/>
          </a:xfrm>
          <a:prstGeom prst="rect">
            <a:avLst/>
          </a:prstGeom>
        </p:spPr>
        <p:txBody>
          <a:bodyPr wrap="square" lIns="0" tIns="0" rIns="0" bIns="0" rtlCol="0" anchor="t">
            <a:spAutoFit/>
          </a:bodyPr>
          <a:lstStyle/>
          <a:p>
            <a:pPr defTabSz="609630">
              <a:lnSpc>
                <a:spcPts val="3000"/>
              </a:lnSpc>
            </a:pPr>
            <a:endParaRPr lang="en-US" sz="800" b="1" spc="20" dirty="0">
              <a:solidFill>
                <a:srgbClr val="F2F0F4"/>
              </a:solidFill>
              <a:latin typeface="Times New Roman" pitchFamily="18" charset="0"/>
              <a:cs typeface="Times New Roman" pitchFamily="18" charset="0"/>
            </a:endParaRPr>
          </a:p>
          <a:p>
            <a:pPr defTabSz="609630">
              <a:lnSpc>
                <a:spcPts val="3000"/>
              </a:lnSpc>
            </a:pPr>
            <a:endParaRPr lang="en-US" sz="2000" b="1" spc="20" dirty="0">
              <a:solidFill>
                <a:srgbClr val="F2F0F4"/>
              </a:solidFill>
              <a:latin typeface="Times New Roman" pitchFamily="18" charset="0"/>
              <a:cs typeface="Times New Roman" pitchFamily="18" charset="0"/>
            </a:endParaRPr>
          </a:p>
        </p:txBody>
      </p:sp>
      <p:grpSp>
        <p:nvGrpSpPr>
          <p:cNvPr id="17" name="Group 18">
            <a:extLst>
              <a:ext uri="{FF2B5EF4-FFF2-40B4-BE49-F238E27FC236}">
                <a16:creationId xmlns:a16="http://schemas.microsoft.com/office/drawing/2014/main" id="{F44160F2-ED9E-8609-7D1A-F6DD045C65ED}"/>
              </a:ext>
            </a:extLst>
          </p:cNvPr>
          <p:cNvGrpSpPr/>
          <p:nvPr userDrawn="1"/>
        </p:nvGrpSpPr>
        <p:grpSpPr>
          <a:xfrm>
            <a:off x="6242796" y="2853404"/>
            <a:ext cx="5542805" cy="3295564"/>
            <a:chOff x="0" y="-28575"/>
            <a:chExt cx="11085609" cy="6591128"/>
          </a:xfrm>
        </p:grpSpPr>
        <p:sp>
          <p:nvSpPr>
            <p:cNvPr id="18" name="TextBox 19">
              <a:extLst>
                <a:ext uri="{FF2B5EF4-FFF2-40B4-BE49-F238E27FC236}">
                  <a16:creationId xmlns:a16="http://schemas.microsoft.com/office/drawing/2014/main" id="{CEA12729-56C5-9DD3-802D-0749AC6AD026}"/>
                </a:ext>
              </a:extLst>
            </p:cNvPr>
            <p:cNvSpPr txBox="1"/>
            <p:nvPr/>
          </p:nvSpPr>
          <p:spPr>
            <a:xfrm>
              <a:off x="0" y="-28575"/>
              <a:ext cx="11085609" cy="619914"/>
            </a:xfrm>
            <a:prstGeom prst="rect">
              <a:avLst/>
            </a:prstGeom>
          </p:spPr>
          <p:txBody>
            <a:bodyPr lIns="0" tIns="0" rIns="0" bIns="0" rtlCol="0" anchor="t">
              <a:spAutoFit/>
            </a:bodyPr>
            <a:lstStyle/>
            <a:p>
              <a:pPr defTabSz="609630">
                <a:lnSpc>
                  <a:spcPts val="2773"/>
                </a:lnSpc>
              </a:pPr>
              <a:endParaRPr sz="1200">
                <a:solidFill>
                  <a:prstClr val="black"/>
                </a:solidFill>
                <a:latin typeface="Calibri"/>
              </a:endParaRPr>
            </a:p>
          </p:txBody>
        </p:sp>
        <p:sp>
          <p:nvSpPr>
            <p:cNvPr id="19" name="TextBox 20">
              <a:extLst>
                <a:ext uri="{FF2B5EF4-FFF2-40B4-BE49-F238E27FC236}">
                  <a16:creationId xmlns:a16="http://schemas.microsoft.com/office/drawing/2014/main" id="{974DF8D4-6026-4900-B512-CB2A82E5DD94}"/>
                </a:ext>
              </a:extLst>
            </p:cNvPr>
            <p:cNvSpPr txBox="1"/>
            <p:nvPr/>
          </p:nvSpPr>
          <p:spPr>
            <a:xfrm>
              <a:off x="0" y="1098185"/>
              <a:ext cx="11085609" cy="658386"/>
            </a:xfrm>
            <a:prstGeom prst="rect">
              <a:avLst/>
            </a:prstGeom>
          </p:spPr>
          <p:txBody>
            <a:bodyPr lIns="0" tIns="0" rIns="0" bIns="0" rtlCol="0" anchor="t">
              <a:spAutoFit/>
            </a:bodyPr>
            <a:lstStyle/>
            <a:p>
              <a:pPr defTabSz="609630">
                <a:lnSpc>
                  <a:spcPts val="3000"/>
                </a:lnSpc>
              </a:pPr>
              <a:endParaRPr sz="1200">
                <a:solidFill>
                  <a:prstClr val="black"/>
                </a:solidFill>
                <a:latin typeface="Calibri"/>
              </a:endParaRPr>
            </a:p>
          </p:txBody>
        </p:sp>
        <p:sp>
          <p:nvSpPr>
            <p:cNvPr id="20" name="TextBox 21">
              <a:extLst>
                <a:ext uri="{FF2B5EF4-FFF2-40B4-BE49-F238E27FC236}">
                  <a16:creationId xmlns:a16="http://schemas.microsoft.com/office/drawing/2014/main" id="{1012A453-FEFC-F456-403F-B14DE5B6A120}"/>
                </a:ext>
              </a:extLst>
            </p:cNvPr>
            <p:cNvSpPr txBox="1"/>
            <p:nvPr/>
          </p:nvSpPr>
          <p:spPr>
            <a:xfrm>
              <a:off x="0" y="2384695"/>
              <a:ext cx="11085609" cy="619914"/>
            </a:xfrm>
            <a:prstGeom prst="rect">
              <a:avLst/>
            </a:prstGeom>
          </p:spPr>
          <p:txBody>
            <a:bodyPr lIns="0" tIns="0" rIns="0" bIns="0" rtlCol="0" anchor="t">
              <a:spAutoFit/>
            </a:bodyPr>
            <a:lstStyle/>
            <a:p>
              <a:pPr defTabSz="609630">
                <a:lnSpc>
                  <a:spcPts val="2773"/>
                </a:lnSpc>
              </a:pPr>
              <a:endParaRPr sz="1200">
                <a:solidFill>
                  <a:prstClr val="black"/>
                </a:solidFill>
                <a:latin typeface="Calibri"/>
              </a:endParaRPr>
            </a:p>
          </p:txBody>
        </p:sp>
        <p:sp>
          <p:nvSpPr>
            <p:cNvPr id="21" name="TextBox 22">
              <a:extLst>
                <a:ext uri="{FF2B5EF4-FFF2-40B4-BE49-F238E27FC236}">
                  <a16:creationId xmlns:a16="http://schemas.microsoft.com/office/drawing/2014/main" id="{BBB2B84B-5E6A-AD50-9845-A38D841645A2}"/>
                </a:ext>
              </a:extLst>
            </p:cNvPr>
            <p:cNvSpPr txBox="1"/>
            <p:nvPr/>
          </p:nvSpPr>
          <p:spPr>
            <a:xfrm>
              <a:off x="0" y="3511453"/>
              <a:ext cx="11085609" cy="697244"/>
            </a:xfrm>
            <a:prstGeom prst="rect">
              <a:avLst/>
            </a:prstGeom>
          </p:spPr>
          <p:txBody>
            <a:bodyPr lIns="0" tIns="0" rIns="0" bIns="0" rtlCol="0" anchor="t">
              <a:spAutoFit/>
            </a:bodyPr>
            <a:lstStyle/>
            <a:p>
              <a:pPr defTabSz="609630">
                <a:lnSpc>
                  <a:spcPts val="3000"/>
                </a:lnSpc>
              </a:pPr>
              <a:endParaRPr lang="en-US" sz="2000" b="1" spc="20" dirty="0">
                <a:solidFill>
                  <a:srgbClr val="F2F0F4"/>
                </a:solidFill>
                <a:latin typeface="Times New Roman" pitchFamily="18" charset="0"/>
                <a:cs typeface="Times New Roman" pitchFamily="18" charset="0"/>
              </a:endParaRPr>
            </a:p>
          </p:txBody>
        </p:sp>
        <p:sp>
          <p:nvSpPr>
            <p:cNvPr id="22" name="TextBox 23">
              <a:extLst>
                <a:ext uri="{FF2B5EF4-FFF2-40B4-BE49-F238E27FC236}">
                  <a16:creationId xmlns:a16="http://schemas.microsoft.com/office/drawing/2014/main" id="{B3109B88-8690-F50F-45B3-54AFC468DEEA}"/>
                </a:ext>
              </a:extLst>
            </p:cNvPr>
            <p:cNvSpPr txBox="1"/>
            <p:nvPr/>
          </p:nvSpPr>
          <p:spPr>
            <a:xfrm>
              <a:off x="0" y="4806831"/>
              <a:ext cx="11085609" cy="620300"/>
            </a:xfrm>
            <a:prstGeom prst="rect">
              <a:avLst/>
            </a:prstGeom>
          </p:spPr>
          <p:txBody>
            <a:bodyPr lIns="0" tIns="0" rIns="0" bIns="0" rtlCol="0" anchor="t">
              <a:spAutoFit/>
            </a:bodyPr>
            <a:lstStyle/>
            <a:p>
              <a:pPr defTabSz="609630">
                <a:lnSpc>
                  <a:spcPts val="2600"/>
                </a:lnSpc>
              </a:pPr>
              <a:endParaRPr lang="en-US" sz="2000" b="1" spc="180" dirty="0">
                <a:solidFill>
                  <a:srgbClr val="F2F0F4"/>
                </a:solidFill>
                <a:latin typeface="Times New Roman" pitchFamily="18" charset="0"/>
                <a:cs typeface="Times New Roman" pitchFamily="18" charset="0"/>
              </a:endParaRPr>
            </a:p>
          </p:txBody>
        </p:sp>
        <p:sp>
          <p:nvSpPr>
            <p:cNvPr id="23" name="TextBox 24">
              <a:extLst>
                <a:ext uri="{FF2B5EF4-FFF2-40B4-BE49-F238E27FC236}">
                  <a16:creationId xmlns:a16="http://schemas.microsoft.com/office/drawing/2014/main" id="{C77D316D-D36E-733F-9CD4-FE40BCD593DE}"/>
                </a:ext>
              </a:extLst>
            </p:cNvPr>
            <p:cNvSpPr txBox="1"/>
            <p:nvPr/>
          </p:nvSpPr>
          <p:spPr>
            <a:xfrm>
              <a:off x="0" y="5904167"/>
              <a:ext cx="11085609" cy="658386"/>
            </a:xfrm>
            <a:prstGeom prst="rect">
              <a:avLst/>
            </a:prstGeom>
          </p:spPr>
          <p:txBody>
            <a:bodyPr lIns="0" tIns="0" rIns="0" bIns="0" rtlCol="0" anchor="t">
              <a:spAutoFit/>
            </a:bodyPr>
            <a:lstStyle/>
            <a:p>
              <a:pPr defTabSz="609630">
                <a:lnSpc>
                  <a:spcPts val="3000"/>
                </a:lnSpc>
              </a:pPr>
              <a:endParaRPr sz="1200">
                <a:solidFill>
                  <a:prstClr val="black"/>
                </a:solidFill>
                <a:latin typeface="Calibri"/>
              </a:endParaRPr>
            </a:p>
          </p:txBody>
        </p:sp>
      </p:grpSp>
      <p:sp>
        <p:nvSpPr>
          <p:cNvPr id="3" name="AutoShape 17"/>
          <p:cNvSpPr/>
          <p:nvPr userDrawn="1"/>
        </p:nvSpPr>
        <p:spPr>
          <a:xfrm rot="-5400000">
            <a:off x="4297140" y="-3346640"/>
            <a:ext cx="45719" cy="8640000"/>
          </a:xfrm>
          <a:prstGeom prst="rect">
            <a:avLst/>
          </a:prstGeom>
          <a:solidFill>
            <a:srgbClr val="000000"/>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AutoShape 17">
            <a:extLst>
              <a:ext uri="{FF2B5EF4-FFF2-40B4-BE49-F238E27FC236}">
                <a16:creationId xmlns:a16="http://schemas.microsoft.com/office/drawing/2014/main" id="{61A10208-B322-AF49-5C90-35BC74873931}"/>
              </a:ext>
            </a:extLst>
          </p:cNvPr>
          <p:cNvSpPr/>
          <p:nvPr userDrawn="1"/>
        </p:nvSpPr>
        <p:spPr>
          <a:xfrm rot="-5400000">
            <a:off x="4297138" y="-2551937"/>
            <a:ext cx="45719" cy="8640000"/>
          </a:xfrm>
          <a:prstGeom prst="rect">
            <a:avLst/>
          </a:prstGeom>
          <a:solidFill>
            <a:srgbClr val="000000"/>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59959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iapositiva titolo">
    <p:spTree>
      <p:nvGrpSpPr>
        <p:cNvPr id="1" name=""/>
        <p:cNvGrpSpPr/>
        <p:nvPr/>
      </p:nvGrpSpPr>
      <p:grpSpPr>
        <a:xfrm>
          <a:off x="0" y="0"/>
          <a:ext cx="0" cy="0"/>
          <a:chOff x="0" y="0"/>
          <a:chExt cx="0" cy="0"/>
        </a:xfrm>
      </p:grpSpPr>
      <p:grpSp>
        <p:nvGrpSpPr>
          <p:cNvPr id="4" name="Group 2"/>
          <p:cNvGrpSpPr>
            <a:grpSpLocks/>
          </p:cNvGrpSpPr>
          <p:nvPr/>
        </p:nvGrpSpPr>
        <p:grpSpPr bwMode="auto">
          <a:xfrm>
            <a:off x="2" y="1422400"/>
            <a:ext cx="12196233" cy="5435600"/>
            <a:chOff x="0" y="896"/>
            <a:chExt cx="5762" cy="3424"/>
          </a:xfrm>
        </p:grpSpPr>
        <p:grpSp>
          <p:nvGrpSpPr>
            <p:cNvPr id="5" name="Group 3"/>
            <p:cNvGrpSpPr>
              <a:grpSpLocks/>
            </p:cNvGrpSpPr>
            <p:nvPr userDrawn="1"/>
          </p:nvGrpSpPr>
          <p:grpSpPr bwMode="auto">
            <a:xfrm>
              <a:off x="20" y="896"/>
              <a:ext cx="5742" cy="3424"/>
              <a:chOff x="20" y="896"/>
              <a:chExt cx="5742" cy="3424"/>
            </a:xfrm>
          </p:grpSpPr>
          <p:sp>
            <p:nvSpPr>
              <p:cNvPr id="142" name="Freeform 4"/>
              <p:cNvSpPr>
                <a:spLocks/>
              </p:cNvSpPr>
              <p:nvPr userDrawn="1"/>
            </p:nvSpPr>
            <p:spPr bwMode="hidden">
              <a:xfrm>
                <a:off x="1399" y="1116"/>
                <a:ext cx="2815" cy="2111"/>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43" name="Freeform 5"/>
              <p:cNvSpPr>
                <a:spLocks/>
              </p:cNvSpPr>
              <p:nvPr userDrawn="1"/>
            </p:nvSpPr>
            <p:spPr bwMode="hidden">
              <a:xfrm>
                <a:off x="672" y="1116"/>
                <a:ext cx="3966" cy="2367"/>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44"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45"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46"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47"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Lst>
                <a:ahLst/>
                <a:cxnLst>
                  <a:cxn ang="0">
                    <a:pos x="T0" y="T1"/>
                  </a:cxn>
                  <a:cxn ang="0">
                    <a:pos x="T2" y="T3"/>
                  </a:cxn>
                  <a:cxn ang="0">
                    <a:pos x="T4" y="T5"/>
                  </a:cxn>
                  <a:cxn ang="0">
                    <a:pos x="T6" y="T7"/>
                  </a:cxn>
                  <a:cxn ang="0">
                    <a:pos x="T8" y="T9"/>
                  </a:cxn>
                  <a:cxn ang="0">
                    <a:pos x="T10" y="T11"/>
                  </a:cxn>
                  <a:cxn ang="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48"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49"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50" name="Freeform 12"/>
              <p:cNvSpPr>
                <a:spLocks/>
              </p:cNvSpPr>
              <p:nvPr userDrawn="1"/>
            </p:nvSpPr>
            <p:spPr bwMode="hidden">
              <a:xfrm>
                <a:off x="4275" y="2031"/>
                <a:ext cx="1256" cy="812"/>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51"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52" name="Freeform 14"/>
              <p:cNvSpPr>
                <a:spLocks/>
              </p:cNvSpPr>
              <p:nvPr userDrawn="1"/>
            </p:nvSpPr>
            <p:spPr bwMode="hidden">
              <a:xfrm>
                <a:off x="5443" y="923"/>
                <a:ext cx="319" cy="853"/>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Lst>
                <a:ahLst/>
                <a:cxnLst>
                  <a:cxn ang="0">
                    <a:pos x="T0" y="T1"/>
                  </a:cxn>
                  <a:cxn ang="0">
                    <a:pos x="T2" y="T3"/>
                  </a:cxn>
                  <a:cxn ang="0">
                    <a:pos x="T4" y="T5"/>
                  </a:cxn>
                  <a:cxn ang="0">
                    <a:pos x="T6" y="T7"/>
                  </a:cxn>
                  <a:cxn ang="0">
                    <a:pos x="T8" y="T9"/>
                  </a:cxn>
                  <a:cxn ang="0">
                    <a:pos x="T10" y="T11"/>
                  </a:cxn>
                  <a:cxn ang="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53"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54"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grpSp>
        <p:grpSp>
          <p:nvGrpSpPr>
            <p:cNvPr id="6" name="Group 17"/>
            <p:cNvGrpSpPr>
              <a:grpSpLocks/>
            </p:cNvGrpSpPr>
            <p:nvPr userDrawn="1"/>
          </p:nvGrpSpPr>
          <p:grpSpPr bwMode="auto">
            <a:xfrm>
              <a:off x="0" y="2291"/>
              <a:ext cx="1385" cy="1702"/>
              <a:chOff x="0" y="2291"/>
              <a:chExt cx="1385" cy="1702"/>
            </a:xfrm>
          </p:grpSpPr>
          <p:sp>
            <p:nvSpPr>
              <p:cNvPr id="7" name="Rectangle 18"/>
              <p:cNvSpPr>
                <a:spLocks noChangeArrowheads="1"/>
              </p:cNvSpPr>
              <p:nvPr userDrawn="1"/>
            </p:nvSpPr>
            <p:spPr bwMode="ltGray">
              <a:xfrm rot="6798887">
                <a:off x="65" y="3882"/>
                <a:ext cx="7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8" name="Rectangle 19"/>
              <p:cNvSpPr>
                <a:spLocks noChangeArrowheads="1"/>
              </p:cNvSpPr>
              <p:nvPr userDrawn="1"/>
            </p:nvSpPr>
            <p:spPr bwMode="ltGray">
              <a:xfrm rot="6798887">
                <a:off x="34" y="3879"/>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9" name="Rectangle 20"/>
              <p:cNvSpPr>
                <a:spLocks noChangeArrowheads="1"/>
              </p:cNvSpPr>
              <p:nvPr userDrawn="1"/>
            </p:nvSpPr>
            <p:spPr bwMode="ltGray">
              <a:xfrm rot="6798887">
                <a:off x="9" y="3874"/>
                <a:ext cx="7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0" name="Rectangle 21"/>
              <p:cNvSpPr>
                <a:spLocks noChangeArrowheads="1"/>
              </p:cNvSpPr>
              <p:nvPr userDrawn="1"/>
            </p:nvSpPr>
            <p:spPr bwMode="ltGray">
              <a:xfrm rot="5999912">
                <a:off x="210" y="3883"/>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1" name="Rectangle 22"/>
              <p:cNvSpPr>
                <a:spLocks noChangeArrowheads="1"/>
              </p:cNvSpPr>
              <p:nvPr userDrawn="1"/>
            </p:nvSpPr>
            <p:spPr bwMode="ltGray">
              <a:xfrm rot="5999912">
                <a:off x="184" y="3887"/>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2" name="Rectangle 23"/>
              <p:cNvSpPr>
                <a:spLocks noChangeArrowheads="1"/>
              </p:cNvSpPr>
              <p:nvPr userDrawn="1"/>
            </p:nvSpPr>
            <p:spPr bwMode="ltGray">
              <a:xfrm rot="6250138">
                <a:off x="154" y="3887"/>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3" name="Rectangle 24"/>
              <p:cNvSpPr>
                <a:spLocks noChangeArrowheads="1"/>
              </p:cNvSpPr>
              <p:nvPr userDrawn="1"/>
            </p:nvSpPr>
            <p:spPr bwMode="ltGray">
              <a:xfrm rot="6238076">
                <a:off x="123" y="3886"/>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4" name="Rectangle 25"/>
              <p:cNvSpPr>
                <a:spLocks noChangeArrowheads="1"/>
              </p:cNvSpPr>
              <p:nvPr userDrawn="1"/>
            </p:nvSpPr>
            <p:spPr bwMode="ltGray">
              <a:xfrm rot="5380717">
                <a:off x="364" y="3867"/>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5" name="Rectangle 26"/>
              <p:cNvSpPr>
                <a:spLocks noChangeArrowheads="1"/>
              </p:cNvSpPr>
              <p:nvPr userDrawn="1"/>
            </p:nvSpPr>
            <p:spPr bwMode="ltGray">
              <a:xfrm rot="5380717">
                <a:off x="334" y="3871"/>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6" name="Rectangle 27"/>
              <p:cNvSpPr>
                <a:spLocks noChangeArrowheads="1"/>
              </p:cNvSpPr>
              <p:nvPr userDrawn="1"/>
            </p:nvSpPr>
            <p:spPr bwMode="ltGray">
              <a:xfrm rot="5583200">
                <a:off x="304" y="3875"/>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7" name="Rectangle 28"/>
              <p:cNvSpPr>
                <a:spLocks noChangeArrowheads="1"/>
              </p:cNvSpPr>
              <p:nvPr userDrawn="1"/>
            </p:nvSpPr>
            <p:spPr bwMode="ltGray">
              <a:xfrm rot="5737625">
                <a:off x="271" y="3882"/>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8" name="Rectangle 29"/>
              <p:cNvSpPr>
                <a:spLocks noChangeArrowheads="1"/>
              </p:cNvSpPr>
              <p:nvPr userDrawn="1"/>
            </p:nvSpPr>
            <p:spPr bwMode="ltGray">
              <a:xfrm rot="4715477">
                <a:off x="519" y="3828"/>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9" name="Rectangle 30"/>
              <p:cNvSpPr>
                <a:spLocks noChangeArrowheads="1"/>
              </p:cNvSpPr>
              <p:nvPr userDrawn="1"/>
            </p:nvSpPr>
            <p:spPr bwMode="ltGray">
              <a:xfrm rot="4924949">
                <a:off x="487" y="3833"/>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20" name="Rectangle 31"/>
              <p:cNvSpPr>
                <a:spLocks noChangeArrowheads="1"/>
              </p:cNvSpPr>
              <p:nvPr userDrawn="1"/>
            </p:nvSpPr>
            <p:spPr bwMode="ltGray">
              <a:xfrm rot="4924949">
                <a:off x="458" y="3848"/>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21" name="Rectangle 32"/>
              <p:cNvSpPr>
                <a:spLocks noChangeArrowheads="1"/>
              </p:cNvSpPr>
              <p:nvPr userDrawn="1"/>
            </p:nvSpPr>
            <p:spPr bwMode="ltGray">
              <a:xfrm rot="5041352">
                <a:off x="428" y="3849"/>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22" name="Rectangle 33"/>
              <p:cNvSpPr>
                <a:spLocks noChangeArrowheads="1"/>
              </p:cNvSpPr>
              <p:nvPr userDrawn="1"/>
            </p:nvSpPr>
            <p:spPr bwMode="ltGray">
              <a:xfrm rot="3816889">
                <a:off x="665" y="3761"/>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23" name="Rectangle 34"/>
              <p:cNvSpPr>
                <a:spLocks noChangeArrowheads="1"/>
              </p:cNvSpPr>
              <p:nvPr userDrawn="1"/>
            </p:nvSpPr>
            <p:spPr bwMode="ltGray">
              <a:xfrm rot="3816889">
                <a:off x="636" y="3780"/>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24" name="Rectangle 35"/>
              <p:cNvSpPr>
                <a:spLocks noChangeArrowheads="1"/>
              </p:cNvSpPr>
              <p:nvPr userDrawn="1"/>
            </p:nvSpPr>
            <p:spPr bwMode="ltGray">
              <a:xfrm rot="4104184">
                <a:off x="607" y="3789"/>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25" name="Rectangle 36"/>
              <p:cNvSpPr>
                <a:spLocks noChangeArrowheads="1"/>
              </p:cNvSpPr>
              <p:nvPr userDrawn="1"/>
            </p:nvSpPr>
            <p:spPr bwMode="ltGray">
              <a:xfrm rot="4325343">
                <a:off x="577" y="3804"/>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26" name="Rectangle 37"/>
              <p:cNvSpPr>
                <a:spLocks noChangeArrowheads="1"/>
              </p:cNvSpPr>
              <p:nvPr userDrawn="1"/>
            </p:nvSpPr>
            <p:spPr bwMode="ltGray">
              <a:xfrm rot="3368036">
                <a:off x="801" y="3681"/>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27" name="Rectangle 38"/>
              <p:cNvSpPr>
                <a:spLocks noChangeArrowheads="1"/>
              </p:cNvSpPr>
              <p:nvPr userDrawn="1"/>
            </p:nvSpPr>
            <p:spPr bwMode="ltGray">
              <a:xfrm rot="3368036">
                <a:off x="773" y="3697"/>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28" name="Rectangle 39"/>
              <p:cNvSpPr>
                <a:spLocks noChangeArrowheads="1"/>
              </p:cNvSpPr>
              <p:nvPr userDrawn="1"/>
            </p:nvSpPr>
            <p:spPr bwMode="ltGray">
              <a:xfrm rot="3368036">
                <a:off x="748" y="3716"/>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29" name="Rectangle 40"/>
              <p:cNvSpPr>
                <a:spLocks noChangeArrowheads="1"/>
              </p:cNvSpPr>
              <p:nvPr userDrawn="1"/>
            </p:nvSpPr>
            <p:spPr bwMode="ltGray">
              <a:xfrm rot="3816889">
                <a:off x="718" y="3733"/>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30" name="Rectangle 41"/>
              <p:cNvSpPr>
                <a:spLocks noChangeArrowheads="1"/>
              </p:cNvSpPr>
              <p:nvPr userDrawn="1"/>
            </p:nvSpPr>
            <p:spPr bwMode="ltGray">
              <a:xfrm rot="2302266">
                <a:off x="923" y="3587"/>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31" name="Rectangle 42"/>
              <p:cNvSpPr>
                <a:spLocks noChangeArrowheads="1"/>
              </p:cNvSpPr>
              <p:nvPr userDrawn="1"/>
            </p:nvSpPr>
            <p:spPr bwMode="ltGray">
              <a:xfrm rot="2302266">
                <a:off x="899" y="3607"/>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32" name="Rectangle 43"/>
              <p:cNvSpPr>
                <a:spLocks noChangeArrowheads="1"/>
              </p:cNvSpPr>
              <p:nvPr userDrawn="1"/>
            </p:nvSpPr>
            <p:spPr bwMode="ltGray">
              <a:xfrm rot="2707562">
                <a:off x="876" y="3626"/>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33" name="Rectangle 44"/>
              <p:cNvSpPr>
                <a:spLocks noChangeArrowheads="1"/>
              </p:cNvSpPr>
              <p:nvPr userDrawn="1"/>
            </p:nvSpPr>
            <p:spPr bwMode="ltGray">
              <a:xfrm rot="2707562">
                <a:off x="852" y="3644"/>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34" name="Rectangle 45"/>
              <p:cNvSpPr>
                <a:spLocks noChangeArrowheads="1"/>
              </p:cNvSpPr>
              <p:nvPr userDrawn="1"/>
            </p:nvSpPr>
            <p:spPr bwMode="ltGray">
              <a:xfrm rot="1525830">
                <a:off x="1027" y="3473"/>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35" name="Rectangle 46"/>
              <p:cNvSpPr>
                <a:spLocks noChangeArrowheads="1"/>
              </p:cNvSpPr>
              <p:nvPr userDrawn="1"/>
            </p:nvSpPr>
            <p:spPr bwMode="ltGray">
              <a:xfrm rot="1525830">
                <a:off x="1009" y="3497"/>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36" name="Rectangle 47"/>
              <p:cNvSpPr>
                <a:spLocks noChangeArrowheads="1"/>
              </p:cNvSpPr>
              <p:nvPr userDrawn="1"/>
            </p:nvSpPr>
            <p:spPr bwMode="ltGray">
              <a:xfrm rot="1788117">
                <a:off x="990" y="3519"/>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37" name="Rectangle 48"/>
              <p:cNvSpPr>
                <a:spLocks noChangeArrowheads="1"/>
              </p:cNvSpPr>
              <p:nvPr userDrawn="1"/>
            </p:nvSpPr>
            <p:spPr bwMode="ltGray">
              <a:xfrm rot="1788117">
                <a:off x="969" y="3544"/>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38" name="Rectangle 49"/>
              <p:cNvSpPr>
                <a:spLocks noChangeArrowheads="1"/>
              </p:cNvSpPr>
              <p:nvPr userDrawn="1"/>
            </p:nvSpPr>
            <p:spPr bwMode="ltGray">
              <a:xfrm rot="841630">
                <a:off x="1113" y="3355"/>
                <a:ext cx="7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39" name="Rectangle 50"/>
              <p:cNvSpPr>
                <a:spLocks noChangeArrowheads="1"/>
              </p:cNvSpPr>
              <p:nvPr userDrawn="1"/>
            </p:nvSpPr>
            <p:spPr bwMode="ltGray">
              <a:xfrm rot="841630">
                <a:off x="1100" y="3379"/>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0" name="Rectangle 51"/>
              <p:cNvSpPr>
                <a:spLocks noChangeArrowheads="1"/>
              </p:cNvSpPr>
              <p:nvPr userDrawn="1"/>
            </p:nvSpPr>
            <p:spPr bwMode="ltGray">
              <a:xfrm rot="1308689">
                <a:off x="1086" y="3404"/>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1" name="Rectangle 52"/>
              <p:cNvSpPr>
                <a:spLocks noChangeArrowheads="1"/>
              </p:cNvSpPr>
              <p:nvPr userDrawn="1"/>
            </p:nvSpPr>
            <p:spPr bwMode="ltGray">
              <a:xfrm rot="1308689">
                <a:off x="1064" y="3425"/>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2" name="Rectangle 53"/>
              <p:cNvSpPr>
                <a:spLocks noChangeArrowheads="1"/>
              </p:cNvSpPr>
              <p:nvPr userDrawn="1"/>
            </p:nvSpPr>
            <p:spPr bwMode="ltGray">
              <a:xfrm rot="469913">
                <a:off x="1172" y="3225"/>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3" name="Rectangle 54"/>
              <p:cNvSpPr>
                <a:spLocks noChangeArrowheads="1"/>
              </p:cNvSpPr>
              <p:nvPr userDrawn="1"/>
            </p:nvSpPr>
            <p:spPr bwMode="ltGray">
              <a:xfrm rot="559869">
                <a:off x="1162" y="3251"/>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4" name="Rectangle 55"/>
              <p:cNvSpPr>
                <a:spLocks noChangeArrowheads="1"/>
              </p:cNvSpPr>
              <p:nvPr userDrawn="1"/>
            </p:nvSpPr>
            <p:spPr bwMode="ltGray">
              <a:xfrm rot="734079">
                <a:off x="1154" y="3276"/>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5" name="Rectangle 56"/>
              <p:cNvSpPr>
                <a:spLocks noChangeArrowheads="1"/>
              </p:cNvSpPr>
              <p:nvPr userDrawn="1"/>
            </p:nvSpPr>
            <p:spPr bwMode="ltGray">
              <a:xfrm rot="734079">
                <a:off x="1141" y="3304"/>
                <a:ext cx="7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6" name="Rectangle 57"/>
              <p:cNvSpPr>
                <a:spLocks noChangeArrowheads="1"/>
              </p:cNvSpPr>
              <p:nvPr userDrawn="1"/>
            </p:nvSpPr>
            <p:spPr bwMode="ltGray">
              <a:xfrm rot="-293905">
                <a:off x="1211" y="3096"/>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7" name="Rectangle 58"/>
              <p:cNvSpPr>
                <a:spLocks noChangeArrowheads="1"/>
              </p:cNvSpPr>
              <p:nvPr userDrawn="1"/>
            </p:nvSpPr>
            <p:spPr bwMode="ltGray">
              <a:xfrm rot="-8">
                <a:off x="1201" y="3121"/>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 name="Rectangle 59"/>
              <p:cNvSpPr>
                <a:spLocks noChangeArrowheads="1"/>
              </p:cNvSpPr>
              <p:nvPr userDrawn="1"/>
            </p:nvSpPr>
            <p:spPr bwMode="ltGray">
              <a:xfrm rot="-8">
                <a:off x="1200" y="3147"/>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9" name="Rectangle 60"/>
              <p:cNvSpPr>
                <a:spLocks noChangeArrowheads="1"/>
              </p:cNvSpPr>
              <p:nvPr userDrawn="1"/>
            </p:nvSpPr>
            <p:spPr bwMode="ltGray">
              <a:xfrm rot="214188">
                <a:off x="1189" y="3173"/>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50" name="Rectangle 61"/>
              <p:cNvSpPr>
                <a:spLocks noChangeArrowheads="1"/>
              </p:cNvSpPr>
              <p:nvPr userDrawn="1"/>
            </p:nvSpPr>
            <p:spPr bwMode="ltGray">
              <a:xfrm rot="-682388">
                <a:off x="1219" y="2965"/>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51" name="Rectangle 62"/>
              <p:cNvSpPr>
                <a:spLocks noChangeArrowheads="1"/>
              </p:cNvSpPr>
              <p:nvPr userDrawn="1"/>
            </p:nvSpPr>
            <p:spPr bwMode="ltGray">
              <a:xfrm rot="-480400">
                <a:off x="1220" y="2991"/>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52" name="Rectangle 63"/>
              <p:cNvSpPr>
                <a:spLocks noChangeArrowheads="1"/>
              </p:cNvSpPr>
              <p:nvPr userDrawn="1"/>
            </p:nvSpPr>
            <p:spPr bwMode="ltGray">
              <a:xfrm rot="-480400">
                <a:off x="1220" y="3015"/>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53" name="Rectangle 64"/>
              <p:cNvSpPr>
                <a:spLocks noChangeArrowheads="1"/>
              </p:cNvSpPr>
              <p:nvPr userDrawn="1"/>
            </p:nvSpPr>
            <p:spPr bwMode="ltGray">
              <a:xfrm rot="-270546">
                <a:off x="1219" y="3041"/>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54" name="Rectangle 65"/>
              <p:cNvSpPr>
                <a:spLocks noChangeArrowheads="1"/>
              </p:cNvSpPr>
              <p:nvPr userDrawn="1"/>
            </p:nvSpPr>
            <p:spPr bwMode="ltGray">
              <a:xfrm rot="-1132286">
                <a:off x="1207" y="2843"/>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55" name="Rectangle 66"/>
              <p:cNvSpPr>
                <a:spLocks noChangeArrowheads="1"/>
              </p:cNvSpPr>
              <p:nvPr userDrawn="1"/>
            </p:nvSpPr>
            <p:spPr bwMode="ltGray">
              <a:xfrm rot="-969272">
                <a:off x="1213" y="2864"/>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56" name="Rectangle 67"/>
              <p:cNvSpPr>
                <a:spLocks noChangeArrowheads="1"/>
              </p:cNvSpPr>
              <p:nvPr userDrawn="1"/>
            </p:nvSpPr>
            <p:spPr bwMode="ltGray">
              <a:xfrm rot="-969272">
                <a:off x="1216" y="2888"/>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57" name="Rectangle 68"/>
              <p:cNvSpPr>
                <a:spLocks noChangeArrowheads="1"/>
              </p:cNvSpPr>
              <p:nvPr userDrawn="1"/>
            </p:nvSpPr>
            <p:spPr bwMode="ltGray">
              <a:xfrm rot="-806259">
                <a:off x="1219" y="2915"/>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58" name="Rectangle 69"/>
              <p:cNvSpPr>
                <a:spLocks noChangeArrowheads="1"/>
              </p:cNvSpPr>
              <p:nvPr userDrawn="1"/>
            </p:nvSpPr>
            <p:spPr bwMode="ltGray">
              <a:xfrm rot="-1543941">
                <a:off x="1165" y="2727"/>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59" name="Rectangle 70"/>
              <p:cNvSpPr>
                <a:spLocks noChangeArrowheads="1"/>
              </p:cNvSpPr>
              <p:nvPr userDrawn="1"/>
            </p:nvSpPr>
            <p:spPr bwMode="ltGray">
              <a:xfrm rot="-1341953">
                <a:off x="1176" y="2752"/>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60" name="Rectangle 71"/>
              <p:cNvSpPr>
                <a:spLocks noChangeArrowheads="1"/>
              </p:cNvSpPr>
              <p:nvPr userDrawn="1"/>
            </p:nvSpPr>
            <p:spPr bwMode="ltGray">
              <a:xfrm rot="-1341953">
                <a:off x="1184" y="2775"/>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61" name="Rectangle 72"/>
              <p:cNvSpPr>
                <a:spLocks noChangeArrowheads="1"/>
              </p:cNvSpPr>
              <p:nvPr userDrawn="1"/>
            </p:nvSpPr>
            <p:spPr bwMode="ltGray">
              <a:xfrm rot="-1341953">
                <a:off x="1194" y="2795"/>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62" name="Rectangle 73"/>
              <p:cNvSpPr>
                <a:spLocks noChangeArrowheads="1"/>
              </p:cNvSpPr>
              <p:nvPr userDrawn="1"/>
            </p:nvSpPr>
            <p:spPr bwMode="ltGray">
              <a:xfrm rot="-1928746">
                <a:off x="1101" y="2628"/>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63" name="Rectangle 74"/>
              <p:cNvSpPr>
                <a:spLocks noChangeArrowheads="1"/>
              </p:cNvSpPr>
              <p:nvPr userDrawn="1"/>
            </p:nvSpPr>
            <p:spPr bwMode="ltGray">
              <a:xfrm rot="-1844175">
                <a:off x="1114" y="2645"/>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64" name="Rectangle 75"/>
              <p:cNvSpPr>
                <a:spLocks noChangeArrowheads="1"/>
              </p:cNvSpPr>
              <p:nvPr userDrawn="1"/>
            </p:nvSpPr>
            <p:spPr bwMode="ltGray">
              <a:xfrm rot="-1752383">
                <a:off x="1129" y="2667"/>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65" name="Rectangle 76"/>
              <p:cNvSpPr>
                <a:spLocks noChangeArrowheads="1"/>
              </p:cNvSpPr>
              <p:nvPr userDrawn="1"/>
            </p:nvSpPr>
            <p:spPr bwMode="ltGray">
              <a:xfrm rot="-1752383">
                <a:off x="1142" y="2684"/>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66" name="Rectangle 77"/>
              <p:cNvSpPr>
                <a:spLocks noChangeArrowheads="1"/>
              </p:cNvSpPr>
              <p:nvPr userDrawn="1"/>
            </p:nvSpPr>
            <p:spPr bwMode="ltGray">
              <a:xfrm rot="-2466736">
                <a:off x="1014" y="2537"/>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67" name="Rectangle 78"/>
              <p:cNvSpPr>
                <a:spLocks noChangeArrowheads="1"/>
              </p:cNvSpPr>
              <p:nvPr userDrawn="1"/>
            </p:nvSpPr>
            <p:spPr bwMode="ltGray">
              <a:xfrm rot="-2466736">
                <a:off x="1035" y="2557"/>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68" name="Rectangle 79"/>
              <p:cNvSpPr>
                <a:spLocks noChangeArrowheads="1"/>
              </p:cNvSpPr>
              <p:nvPr userDrawn="1"/>
            </p:nvSpPr>
            <p:spPr bwMode="ltGray">
              <a:xfrm rot="-2466736">
                <a:off x="1050" y="2573"/>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69" name="Rectangle 80"/>
              <p:cNvSpPr>
                <a:spLocks noChangeArrowheads="1"/>
              </p:cNvSpPr>
              <p:nvPr userDrawn="1"/>
            </p:nvSpPr>
            <p:spPr bwMode="ltGray">
              <a:xfrm rot="-2342866">
                <a:off x="1068" y="2589"/>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70"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a:noFill/>
              </a:ln>
              <a:effectLst/>
            </p:spPr>
            <p:txBody>
              <a:bodyPr/>
              <a:lstStyle/>
              <a:p>
                <a:pPr>
                  <a:defRPr/>
                </a:pPr>
                <a:endParaRPr lang="it-IT" sz="3200">
                  <a:effectLst>
                    <a:outerShdw blurRad="38100" dist="38100" dir="2700000" algn="tl">
                      <a:srgbClr val="000000">
                        <a:alpha val="43137"/>
                      </a:srgbClr>
                    </a:outerShdw>
                  </a:effectLst>
                </a:endParaRPr>
              </a:p>
            </p:txBody>
          </p:sp>
          <p:sp>
            <p:nvSpPr>
              <p:cNvPr id="71" name="Rectangle 82"/>
              <p:cNvSpPr>
                <a:spLocks noChangeArrowheads="1"/>
              </p:cNvSpPr>
              <p:nvPr userDrawn="1"/>
            </p:nvSpPr>
            <p:spPr bwMode="ltGray">
              <a:xfrm rot="6575641">
                <a:off x="-217" y="3137"/>
                <a:ext cx="122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72" name="Rectangle 83"/>
              <p:cNvSpPr>
                <a:spLocks noChangeArrowheads="1"/>
              </p:cNvSpPr>
              <p:nvPr userDrawn="1"/>
            </p:nvSpPr>
            <p:spPr bwMode="ltGray">
              <a:xfrm rot="238799">
                <a:off x="4" y="3147"/>
                <a:ext cx="103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73" name="Rectangle 84"/>
              <p:cNvSpPr>
                <a:spLocks noChangeArrowheads="1"/>
              </p:cNvSpPr>
              <p:nvPr userDrawn="1"/>
            </p:nvSpPr>
            <p:spPr bwMode="ltGray">
              <a:xfrm rot="-2957028">
                <a:off x="908" y="2471"/>
                <a:ext cx="80"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74" name="Rectangle 85"/>
              <p:cNvSpPr>
                <a:spLocks noChangeArrowheads="1"/>
              </p:cNvSpPr>
              <p:nvPr userDrawn="1"/>
            </p:nvSpPr>
            <p:spPr bwMode="ltGray">
              <a:xfrm rot="-2957028">
                <a:off x="930" y="2484"/>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75" name="Rectangle 86"/>
              <p:cNvSpPr>
                <a:spLocks noChangeArrowheads="1"/>
              </p:cNvSpPr>
              <p:nvPr userDrawn="1"/>
            </p:nvSpPr>
            <p:spPr bwMode="ltGray">
              <a:xfrm rot="-2957028">
                <a:off x="954" y="2497"/>
                <a:ext cx="8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76" name="Rectangle 87"/>
              <p:cNvSpPr>
                <a:spLocks noChangeArrowheads="1"/>
              </p:cNvSpPr>
              <p:nvPr userDrawn="1"/>
            </p:nvSpPr>
            <p:spPr bwMode="ltGray">
              <a:xfrm rot="-2661033">
                <a:off x="974" y="2509"/>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77" name="Rectangle 88"/>
              <p:cNvSpPr>
                <a:spLocks noChangeArrowheads="1"/>
              </p:cNvSpPr>
              <p:nvPr userDrawn="1"/>
            </p:nvSpPr>
            <p:spPr bwMode="ltGray">
              <a:xfrm rot="-3638503">
                <a:off x="788" y="2425"/>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78" name="Rectangle 89"/>
              <p:cNvSpPr>
                <a:spLocks noChangeArrowheads="1"/>
              </p:cNvSpPr>
              <p:nvPr userDrawn="1"/>
            </p:nvSpPr>
            <p:spPr bwMode="ltGray">
              <a:xfrm rot="-3638503">
                <a:off x="815" y="2433"/>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79" name="Rectangle 90"/>
              <p:cNvSpPr>
                <a:spLocks noChangeArrowheads="1"/>
              </p:cNvSpPr>
              <p:nvPr userDrawn="1"/>
            </p:nvSpPr>
            <p:spPr bwMode="ltGray">
              <a:xfrm rot="-3514633">
                <a:off x="838" y="2439"/>
                <a:ext cx="80"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80" name="Rectangle 91"/>
              <p:cNvSpPr>
                <a:spLocks noChangeArrowheads="1"/>
              </p:cNvSpPr>
              <p:nvPr userDrawn="1"/>
            </p:nvSpPr>
            <p:spPr bwMode="ltGray">
              <a:xfrm rot="-3220799">
                <a:off x="863" y="2451"/>
                <a:ext cx="80"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81" name="Rectangle 92"/>
              <p:cNvSpPr>
                <a:spLocks noChangeArrowheads="1"/>
              </p:cNvSpPr>
              <p:nvPr userDrawn="1"/>
            </p:nvSpPr>
            <p:spPr bwMode="ltGray">
              <a:xfrm rot="-4338250">
                <a:off x="651" y="2394"/>
                <a:ext cx="7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82" name="Rectangle 93"/>
              <p:cNvSpPr>
                <a:spLocks noChangeArrowheads="1"/>
              </p:cNvSpPr>
              <p:nvPr userDrawn="1"/>
            </p:nvSpPr>
            <p:spPr bwMode="ltGray">
              <a:xfrm rot="-4250359">
                <a:off x="677" y="2401"/>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83" name="Rectangle 94"/>
              <p:cNvSpPr>
                <a:spLocks noChangeArrowheads="1"/>
              </p:cNvSpPr>
              <p:nvPr userDrawn="1"/>
            </p:nvSpPr>
            <p:spPr bwMode="ltGray">
              <a:xfrm rot="-4250359">
                <a:off x="708" y="2405"/>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84" name="Rectangle 95"/>
              <p:cNvSpPr>
                <a:spLocks noChangeArrowheads="1"/>
              </p:cNvSpPr>
              <p:nvPr userDrawn="1"/>
            </p:nvSpPr>
            <p:spPr bwMode="ltGray">
              <a:xfrm rot="-3989246">
                <a:off x="738" y="2409"/>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85" name="Rectangle 96"/>
              <p:cNvSpPr>
                <a:spLocks noChangeArrowheads="1"/>
              </p:cNvSpPr>
              <p:nvPr userDrawn="1"/>
            </p:nvSpPr>
            <p:spPr bwMode="ltGray">
              <a:xfrm rot="-4862215">
                <a:off x="504" y="2393"/>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86" name="Rectangle 97"/>
              <p:cNvSpPr>
                <a:spLocks noChangeArrowheads="1"/>
              </p:cNvSpPr>
              <p:nvPr userDrawn="1"/>
            </p:nvSpPr>
            <p:spPr bwMode="ltGray">
              <a:xfrm rot="-4673370">
                <a:off x="536" y="2390"/>
                <a:ext cx="7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87" name="Rectangle 98"/>
              <p:cNvSpPr>
                <a:spLocks noChangeArrowheads="1"/>
              </p:cNvSpPr>
              <p:nvPr userDrawn="1"/>
            </p:nvSpPr>
            <p:spPr bwMode="ltGray">
              <a:xfrm rot="-4646721">
                <a:off x="563" y="2389"/>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88" name="Rectangle 99"/>
              <p:cNvSpPr>
                <a:spLocks noChangeArrowheads="1"/>
              </p:cNvSpPr>
              <p:nvPr userDrawn="1"/>
            </p:nvSpPr>
            <p:spPr bwMode="ltGray">
              <a:xfrm rot="-4580623">
                <a:off x="595" y="2389"/>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89" name="Rectangle 100"/>
              <p:cNvSpPr>
                <a:spLocks noChangeArrowheads="1"/>
              </p:cNvSpPr>
              <p:nvPr userDrawn="1"/>
            </p:nvSpPr>
            <p:spPr bwMode="ltGray">
              <a:xfrm rot="-5195129">
                <a:off x="356" y="2413"/>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90" name="Rectangle 101"/>
              <p:cNvSpPr>
                <a:spLocks noChangeArrowheads="1"/>
              </p:cNvSpPr>
              <p:nvPr userDrawn="1"/>
            </p:nvSpPr>
            <p:spPr bwMode="ltGray">
              <a:xfrm rot="-5360484">
                <a:off x="385" y="2406"/>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91" name="Rectangle 102"/>
              <p:cNvSpPr>
                <a:spLocks noChangeArrowheads="1"/>
              </p:cNvSpPr>
              <p:nvPr userDrawn="1"/>
            </p:nvSpPr>
            <p:spPr bwMode="ltGray">
              <a:xfrm rot="-5288939">
                <a:off x="419" y="2402"/>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92" name="Rectangle 103"/>
              <p:cNvSpPr>
                <a:spLocks noChangeArrowheads="1"/>
              </p:cNvSpPr>
              <p:nvPr userDrawn="1"/>
            </p:nvSpPr>
            <p:spPr bwMode="ltGray">
              <a:xfrm rot="-5164854">
                <a:off x="449" y="2398"/>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93" name="Rectangle 104"/>
              <p:cNvSpPr>
                <a:spLocks noChangeArrowheads="1"/>
              </p:cNvSpPr>
              <p:nvPr userDrawn="1"/>
            </p:nvSpPr>
            <p:spPr bwMode="ltGray">
              <a:xfrm rot="-6132163">
                <a:off x="208" y="2456"/>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94" name="Rectangle 105"/>
              <p:cNvSpPr>
                <a:spLocks noChangeArrowheads="1"/>
              </p:cNvSpPr>
              <p:nvPr userDrawn="1"/>
            </p:nvSpPr>
            <p:spPr bwMode="ltGray">
              <a:xfrm rot="-6220433">
                <a:off x="237" y="2447"/>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95" name="Rectangle 106"/>
              <p:cNvSpPr>
                <a:spLocks noChangeArrowheads="1"/>
              </p:cNvSpPr>
              <p:nvPr userDrawn="1"/>
            </p:nvSpPr>
            <p:spPr bwMode="ltGray">
              <a:xfrm rot="-6110943">
                <a:off x="268" y="2436"/>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96" name="Rectangle 107"/>
              <p:cNvSpPr>
                <a:spLocks noChangeArrowheads="1"/>
              </p:cNvSpPr>
              <p:nvPr userDrawn="1"/>
            </p:nvSpPr>
            <p:spPr bwMode="ltGray">
              <a:xfrm rot="-5919570">
                <a:off x="294" y="2425"/>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97" name="Rectangle 108"/>
              <p:cNvSpPr>
                <a:spLocks noChangeArrowheads="1"/>
              </p:cNvSpPr>
              <p:nvPr userDrawn="1"/>
            </p:nvSpPr>
            <p:spPr bwMode="ltGray">
              <a:xfrm rot="-7376291">
                <a:off x="6" y="2547"/>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98" name="Rectangle 109"/>
              <p:cNvSpPr>
                <a:spLocks noChangeArrowheads="1"/>
              </p:cNvSpPr>
              <p:nvPr userDrawn="1"/>
            </p:nvSpPr>
            <p:spPr bwMode="ltGray">
              <a:xfrm rot="-7168347">
                <a:off x="65" y="2515"/>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99" name="Rectangle 110"/>
              <p:cNvSpPr>
                <a:spLocks noChangeArrowheads="1"/>
              </p:cNvSpPr>
              <p:nvPr userDrawn="1"/>
            </p:nvSpPr>
            <p:spPr bwMode="ltGray">
              <a:xfrm rot="-6802416">
                <a:off x="94" y="2500"/>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00" name="Rectangle 111"/>
              <p:cNvSpPr>
                <a:spLocks noChangeArrowheads="1"/>
              </p:cNvSpPr>
              <p:nvPr userDrawn="1"/>
            </p:nvSpPr>
            <p:spPr bwMode="ltGray">
              <a:xfrm rot="-6802416">
                <a:off x="119" y="2491"/>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01" name="Rectangle 112"/>
              <p:cNvSpPr>
                <a:spLocks noChangeArrowheads="1"/>
              </p:cNvSpPr>
              <p:nvPr userDrawn="1"/>
            </p:nvSpPr>
            <p:spPr bwMode="ltGray">
              <a:xfrm rot="-6457704">
                <a:off x="152" y="2476"/>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02" name="Rectangle 113"/>
              <p:cNvSpPr>
                <a:spLocks noChangeArrowheads="1"/>
              </p:cNvSpPr>
              <p:nvPr userDrawn="1"/>
            </p:nvSpPr>
            <p:spPr bwMode="ltGray">
              <a:xfrm rot="-1876771">
                <a:off x="0" y="3363"/>
                <a:ext cx="7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03" name="Rectangle 114"/>
              <p:cNvSpPr>
                <a:spLocks noChangeArrowheads="1"/>
              </p:cNvSpPr>
              <p:nvPr userDrawn="1"/>
            </p:nvSpPr>
            <p:spPr bwMode="ltGray">
              <a:xfrm rot="3283992">
                <a:off x="512" y="3478"/>
                <a:ext cx="24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04" name="Rectangle 115"/>
              <p:cNvSpPr>
                <a:spLocks noChangeArrowheads="1"/>
              </p:cNvSpPr>
              <p:nvPr userDrawn="1"/>
            </p:nvSpPr>
            <p:spPr bwMode="ltGray">
              <a:xfrm rot="3283992">
                <a:off x="35" y="2797"/>
                <a:ext cx="24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05" name="Rectangle 116"/>
              <p:cNvSpPr>
                <a:spLocks noChangeArrowheads="1"/>
              </p:cNvSpPr>
              <p:nvPr userDrawn="1"/>
            </p:nvSpPr>
            <p:spPr bwMode="ltGray">
              <a:xfrm rot="-1876771">
                <a:off x="700" y="2851"/>
                <a:ext cx="317"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06" name="Rectangle 117"/>
              <p:cNvSpPr>
                <a:spLocks noChangeArrowheads="1"/>
              </p:cNvSpPr>
              <p:nvPr userDrawn="1"/>
            </p:nvSpPr>
            <p:spPr bwMode="ltGray">
              <a:xfrm rot="5908516">
                <a:off x="200" y="3915"/>
                <a:ext cx="140"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07" name="Rectangle 118"/>
              <p:cNvSpPr>
                <a:spLocks noChangeArrowheads="1"/>
              </p:cNvSpPr>
              <p:nvPr userDrawn="1"/>
            </p:nvSpPr>
            <p:spPr bwMode="ltGray">
              <a:xfrm rot="6683973">
                <a:off x="45" y="3915"/>
                <a:ext cx="14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08" name="Rectangle 119"/>
              <p:cNvSpPr>
                <a:spLocks noChangeArrowheads="1"/>
              </p:cNvSpPr>
              <p:nvPr userDrawn="1"/>
            </p:nvSpPr>
            <p:spPr bwMode="ltGray">
              <a:xfrm rot="5245609">
                <a:off x="361" y="3893"/>
                <a:ext cx="13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09" name="Rectangle 120"/>
              <p:cNvSpPr>
                <a:spLocks noChangeArrowheads="1"/>
              </p:cNvSpPr>
              <p:nvPr userDrawn="1"/>
            </p:nvSpPr>
            <p:spPr bwMode="ltGray">
              <a:xfrm rot="4500520">
                <a:off x="522" y="3847"/>
                <a:ext cx="13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10" name="Rectangle 121"/>
              <p:cNvSpPr>
                <a:spLocks noChangeArrowheads="1"/>
              </p:cNvSpPr>
              <p:nvPr userDrawn="1"/>
            </p:nvSpPr>
            <p:spPr bwMode="ltGray">
              <a:xfrm rot="3805227">
                <a:off x="670" y="3779"/>
                <a:ext cx="13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11" name="Rectangle 122"/>
              <p:cNvSpPr>
                <a:spLocks noChangeArrowheads="1"/>
              </p:cNvSpPr>
              <p:nvPr userDrawn="1"/>
            </p:nvSpPr>
            <p:spPr bwMode="ltGray">
              <a:xfrm rot="3060138">
                <a:off x="813" y="3688"/>
                <a:ext cx="13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12" name="Rectangle 123"/>
              <p:cNvSpPr>
                <a:spLocks noChangeArrowheads="1"/>
              </p:cNvSpPr>
              <p:nvPr userDrawn="1"/>
            </p:nvSpPr>
            <p:spPr bwMode="ltGray">
              <a:xfrm rot="2090281">
                <a:off x="938" y="3583"/>
                <a:ext cx="13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13" name="Rectangle 124"/>
              <p:cNvSpPr>
                <a:spLocks noChangeArrowheads="1"/>
              </p:cNvSpPr>
              <p:nvPr userDrawn="1"/>
            </p:nvSpPr>
            <p:spPr bwMode="ltGray">
              <a:xfrm rot="-7168347">
                <a:off x="-18" y="2505"/>
                <a:ext cx="13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14" name="Rectangle 125"/>
              <p:cNvSpPr>
                <a:spLocks noChangeArrowheads="1"/>
              </p:cNvSpPr>
              <p:nvPr userDrawn="1"/>
            </p:nvSpPr>
            <p:spPr bwMode="ltGray">
              <a:xfrm rot="-6406501">
                <a:off x="136" y="2433"/>
                <a:ext cx="13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15" name="Rectangle 126"/>
              <p:cNvSpPr>
                <a:spLocks noChangeArrowheads="1"/>
              </p:cNvSpPr>
              <p:nvPr userDrawn="1"/>
            </p:nvSpPr>
            <p:spPr bwMode="ltGray">
              <a:xfrm rot="-4970620">
                <a:off x="448" y="2363"/>
                <a:ext cx="13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16" name="Rectangle 127"/>
              <p:cNvSpPr>
                <a:spLocks noChangeArrowheads="1"/>
              </p:cNvSpPr>
              <p:nvPr userDrawn="1"/>
            </p:nvSpPr>
            <p:spPr bwMode="ltGray">
              <a:xfrm rot="-4298502">
                <a:off x="597" y="2359"/>
                <a:ext cx="15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17" name="Rectangle 128"/>
              <p:cNvSpPr>
                <a:spLocks noChangeArrowheads="1"/>
              </p:cNvSpPr>
              <p:nvPr userDrawn="1"/>
            </p:nvSpPr>
            <p:spPr bwMode="ltGray">
              <a:xfrm rot="-3676305">
                <a:off x="739" y="2385"/>
                <a:ext cx="15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18" name="Rectangle 129"/>
              <p:cNvSpPr>
                <a:spLocks noChangeArrowheads="1"/>
              </p:cNvSpPr>
              <p:nvPr userDrawn="1"/>
            </p:nvSpPr>
            <p:spPr bwMode="ltGray">
              <a:xfrm rot="-3188616">
                <a:off x="871" y="2428"/>
                <a:ext cx="167"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19" name="Rectangle 130"/>
              <p:cNvSpPr>
                <a:spLocks noChangeArrowheads="1"/>
              </p:cNvSpPr>
              <p:nvPr userDrawn="1"/>
            </p:nvSpPr>
            <p:spPr bwMode="ltGray">
              <a:xfrm rot="-2610246">
                <a:off x="984" y="2497"/>
                <a:ext cx="167"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20" name="Rectangle 131"/>
              <p:cNvSpPr>
                <a:spLocks noChangeArrowheads="1"/>
              </p:cNvSpPr>
              <p:nvPr userDrawn="1"/>
            </p:nvSpPr>
            <p:spPr bwMode="ltGray">
              <a:xfrm rot="-2190008">
                <a:off x="1075" y="2585"/>
                <a:ext cx="17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21" name="Rectangle 132"/>
              <p:cNvSpPr>
                <a:spLocks noChangeArrowheads="1"/>
              </p:cNvSpPr>
              <p:nvPr userDrawn="1"/>
            </p:nvSpPr>
            <p:spPr bwMode="ltGray">
              <a:xfrm rot="-1728558">
                <a:off x="1147" y="2688"/>
                <a:ext cx="167"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22" name="Rectangle 133"/>
              <p:cNvSpPr>
                <a:spLocks noChangeArrowheads="1"/>
              </p:cNvSpPr>
              <p:nvPr userDrawn="1"/>
            </p:nvSpPr>
            <p:spPr bwMode="ltGray">
              <a:xfrm rot="-1172118">
                <a:off x="1198" y="2805"/>
                <a:ext cx="167"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23" name="Rectangle 134"/>
              <p:cNvSpPr>
                <a:spLocks noChangeArrowheads="1"/>
              </p:cNvSpPr>
              <p:nvPr userDrawn="1"/>
            </p:nvSpPr>
            <p:spPr bwMode="ltGray">
              <a:xfrm rot="-753845">
                <a:off x="1218" y="2929"/>
                <a:ext cx="167"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24" name="Rectangle 135"/>
              <p:cNvSpPr>
                <a:spLocks noChangeArrowheads="1"/>
              </p:cNvSpPr>
              <p:nvPr userDrawn="1"/>
            </p:nvSpPr>
            <p:spPr bwMode="ltGray">
              <a:xfrm rot="-287823">
                <a:off x="1213" y="3065"/>
                <a:ext cx="167"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25" name="Rectangle 136"/>
              <p:cNvSpPr>
                <a:spLocks noChangeArrowheads="1"/>
              </p:cNvSpPr>
              <p:nvPr userDrawn="1"/>
            </p:nvSpPr>
            <p:spPr bwMode="ltGray">
              <a:xfrm rot="696741">
                <a:off x="1126" y="3337"/>
                <a:ext cx="150"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26" name="Rectangle 137"/>
              <p:cNvSpPr>
                <a:spLocks noChangeArrowheads="1"/>
              </p:cNvSpPr>
              <p:nvPr userDrawn="1"/>
            </p:nvSpPr>
            <p:spPr bwMode="ltGray">
              <a:xfrm rot="1529990">
                <a:off x="1041" y="3465"/>
                <a:ext cx="140"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27"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128" name="Freeform 139"/>
              <p:cNvSpPr>
                <a:spLocks/>
              </p:cNvSpPr>
              <p:nvPr userDrawn="1"/>
            </p:nvSpPr>
            <p:spPr bwMode="ltGray">
              <a:xfrm>
                <a:off x="19" y="2721"/>
                <a:ext cx="90" cy="79"/>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129"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130" name="Freeform 141"/>
              <p:cNvSpPr>
                <a:spLocks/>
              </p:cNvSpPr>
              <p:nvPr userDrawn="1"/>
            </p:nvSpPr>
            <p:spPr bwMode="ltGray">
              <a:xfrm>
                <a:off x="677" y="3503"/>
                <a:ext cx="83" cy="77"/>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131" name="Freeform 142"/>
              <p:cNvSpPr>
                <a:spLocks/>
              </p:cNvSpPr>
              <p:nvPr userDrawn="1"/>
            </p:nvSpPr>
            <p:spPr bwMode="ltGray">
              <a:xfrm>
                <a:off x="940" y="2781"/>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132"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133"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134"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135" name="Freeform 146"/>
              <p:cNvSpPr>
                <a:spLocks/>
              </p:cNvSpPr>
              <p:nvPr userDrawn="1"/>
            </p:nvSpPr>
            <p:spPr bwMode="ltGray">
              <a:xfrm>
                <a:off x="7" y="3843"/>
                <a:ext cx="36" cy="68"/>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Lst>
                <a:ahLst/>
                <a:cxnLst>
                  <a:cxn ang="0">
                    <a:pos x="T0" y="T1"/>
                  </a:cxn>
                  <a:cxn ang="0">
                    <a:pos x="T2" y="T3"/>
                  </a:cxn>
                  <a:cxn ang="0">
                    <a:pos x="T4" y="T5"/>
                  </a:cxn>
                  <a:cxn ang="0">
                    <a:pos x="T6" y="T7"/>
                  </a:cxn>
                  <a:cxn ang="0">
                    <a:pos x="T8" y="T9"/>
                  </a:cxn>
                  <a:cxn ang="0">
                    <a:pos x="T10" y="T11"/>
                  </a:cxn>
                  <a:cxn ang="0">
                    <a:pos x="T12" y="T13"/>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136" name="Rectangle 147"/>
              <p:cNvSpPr>
                <a:spLocks noChangeArrowheads="1"/>
              </p:cNvSpPr>
              <p:nvPr userDrawn="1"/>
            </p:nvSpPr>
            <p:spPr bwMode="ltGray">
              <a:xfrm rot="244926">
                <a:off x="1177" y="3201"/>
                <a:ext cx="16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37" name="Rectangle 148"/>
              <p:cNvSpPr>
                <a:spLocks noChangeArrowheads="1"/>
              </p:cNvSpPr>
              <p:nvPr userDrawn="1"/>
            </p:nvSpPr>
            <p:spPr bwMode="ltGray">
              <a:xfrm rot="-5598588">
                <a:off x="290" y="2385"/>
                <a:ext cx="140"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38" name="Freeform 149"/>
              <p:cNvSpPr>
                <a:spLocks/>
              </p:cNvSpPr>
              <p:nvPr userDrawn="1"/>
            </p:nvSpPr>
            <p:spPr bwMode="ltGray">
              <a:xfrm>
                <a:off x="139" y="3573"/>
                <a:ext cx="144" cy="153"/>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p:spPr>
            <p:txBody>
              <a:bodyPr/>
              <a:lstStyle/>
              <a:p>
                <a:pPr>
                  <a:defRPr/>
                </a:pPr>
                <a:endParaRPr lang="it-IT" sz="3200">
                  <a:effectLst>
                    <a:outerShdw blurRad="38100" dist="38100" dir="2700000" algn="tl">
                      <a:srgbClr val="000000">
                        <a:alpha val="43137"/>
                      </a:srgbClr>
                    </a:outerShdw>
                  </a:effectLst>
                </a:endParaRPr>
              </a:p>
            </p:txBody>
          </p:sp>
          <p:sp>
            <p:nvSpPr>
              <p:cNvPr id="139" name="Freeform 150"/>
              <p:cNvSpPr>
                <a:spLocks/>
              </p:cNvSpPr>
              <p:nvPr userDrawn="1"/>
            </p:nvSpPr>
            <p:spPr bwMode="ltGray">
              <a:xfrm rot="-2857037">
                <a:off x="619" y="3550"/>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p:spPr>
            <p:txBody>
              <a:bodyPr/>
              <a:lstStyle/>
              <a:p>
                <a:pPr>
                  <a:defRPr/>
                </a:pPr>
                <a:endParaRPr lang="it-IT" sz="3200">
                  <a:effectLst>
                    <a:outerShdw blurRad="38100" dist="38100" dir="2700000" algn="tl">
                      <a:srgbClr val="000000">
                        <a:alpha val="43137"/>
                      </a:srgbClr>
                    </a:outerShdw>
                  </a:effectLst>
                </a:endParaRPr>
              </a:p>
            </p:txBody>
          </p:sp>
          <p:sp>
            <p:nvSpPr>
              <p:cNvPr id="140" name="Freeform 151"/>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p:spPr>
            <p:txBody>
              <a:bodyPr/>
              <a:lstStyle/>
              <a:p>
                <a:pPr>
                  <a:defRPr/>
                </a:pPr>
                <a:endParaRPr lang="it-IT" sz="3200">
                  <a:effectLst>
                    <a:outerShdw blurRad="38100" dist="38100" dir="2700000" algn="tl">
                      <a:srgbClr val="000000">
                        <a:alpha val="43137"/>
                      </a:srgbClr>
                    </a:outerShdw>
                  </a:effectLst>
                </a:endParaRPr>
              </a:p>
            </p:txBody>
          </p:sp>
          <p:sp>
            <p:nvSpPr>
              <p:cNvPr id="141" name="Oval 152"/>
              <p:cNvSpPr>
                <a:spLocks noChangeArrowheads="1"/>
              </p:cNvSpPr>
              <p:nvPr userDrawn="1"/>
            </p:nvSpPr>
            <p:spPr bwMode="ltGray">
              <a:xfrm rot="-1684349">
                <a:off x="296" y="3047"/>
                <a:ext cx="221" cy="176"/>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p:spPr>
            <p:txBody>
              <a:bodyPr/>
              <a:lstStyle/>
              <a:p>
                <a:pPr>
                  <a:defRPr/>
                </a:pPr>
                <a:endParaRPr lang="it-IT" sz="3200">
                  <a:effectLst>
                    <a:outerShdw blurRad="38100" dist="38100" dir="2700000" algn="tl">
                      <a:srgbClr val="000000">
                        <a:alpha val="43137"/>
                      </a:srgbClr>
                    </a:outerShdw>
                  </a:effectLst>
                </a:endParaRPr>
              </a:p>
            </p:txBody>
          </p:sp>
        </p:grpSp>
      </p:grpSp>
      <p:pic>
        <p:nvPicPr>
          <p:cNvPr id="2" name="Immagine 1" descr="Immagine che contiene cerchio, schizzo, disegno, cartone animato&#10;&#10;Descrizione generata automaticamente">
            <a:extLst>
              <a:ext uri="{FF2B5EF4-FFF2-40B4-BE49-F238E27FC236}">
                <a16:creationId xmlns:a16="http://schemas.microsoft.com/office/drawing/2014/main" id="{7834B572-A1D1-EBAB-A139-667D6A85444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832304" y="124863"/>
            <a:ext cx="1371600" cy="1400175"/>
          </a:xfrm>
          <a:prstGeom prst="rect">
            <a:avLst/>
          </a:prstGeom>
        </p:spPr>
      </p:pic>
      <p:pic>
        <p:nvPicPr>
          <p:cNvPr id="3" name="Immagine 10" descr="scuola1.png">
            <a:extLst>
              <a:ext uri="{FF2B5EF4-FFF2-40B4-BE49-F238E27FC236}">
                <a16:creationId xmlns:a16="http://schemas.microsoft.com/office/drawing/2014/main" id="{A837B708-A98F-556F-C76E-044DF4940FBD}"/>
              </a:ext>
            </a:extLst>
          </p:cNvPr>
          <p:cNvPicPr>
            <a:picLocks noChangeAspect="1"/>
          </p:cNvPicPr>
          <p:nvPr userDrawn="1"/>
        </p:nvPicPr>
        <p:blipFill>
          <a:blip r:embed="rId3"/>
          <a:srcRect/>
          <a:stretch>
            <a:fillRect/>
          </a:stretch>
        </p:blipFill>
        <p:spPr bwMode="auto">
          <a:xfrm rot="2623171">
            <a:off x="10190449" y="280929"/>
            <a:ext cx="1745461" cy="1088044"/>
          </a:xfrm>
          <a:prstGeom prst="rect">
            <a:avLst/>
          </a:prstGeom>
          <a:noFill/>
          <a:ln w="9525">
            <a:noFill/>
            <a:miter lim="800000"/>
            <a:headEnd/>
            <a:tailEnd/>
          </a:ln>
        </p:spPr>
      </p:pic>
      <p:sp>
        <p:nvSpPr>
          <p:cNvPr id="165" name="Rettangolo 165">
            <a:extLst>
              <a:ext uri="{FF2B5EF4-FFF2-40B4-BE49-F238E27FC236}">
                <a16:creationId xmlns:a16="http://schemas.microsoft.com/office/drawing/2014/main" id="{C131A352-1D33-8E52-4390-3BEB25026B72}"/>
              </a:ext>
            </a:extLst>
          </p:cNvPr>
          <p:cNvSpPr/>
          <p:nvPr userDrawn="1"/>
        </p:nvSpPr>
        <p:spPr bwMode="auto">
          <a:xfrm>
            <a:off x="7620" y="962734"/>
            <a:ext cx="7560000" cy="90002"/>
          </a:xfrm>
          <a:prstGeom prst="rect">
            <a:avLst/>
          </a:prstGeom>
          <a:gradFill flip="none" rotWithShape="1">
            <a:gsLst>
              <a:gs pos="0">
                <a:schemeClr val="bg1">
                  <a:lumMod val="60000"/>
                  <a:lumOff val="40000"/>
                  <a:shade val="30000"/>
                  <a:satMod val="115000"/>
                </a:schemeClr>
              </a:gs>
              <a:gs pos="50000">
                <a:schemeClr val="bg1">
                  <a:lumMod val="60000"/>
                  <a:lumOff val="40000"/>
                  <a:shade val="67500"/>
                  <a:satMod val="115000"/>
                </a:schemeClr>
              </a:gs>
              <a:gs pos="100000">
                <a:schemeClr val="bg1">
                  <a:lumMod val="60000"/>
                  <a:lumOff val="40000"/>
                  <a:shade val="100000"/>
                  <a:satMod val="115000"/>
                </a:schemeClr>
              </a:gs>
            </a:gsLst>
            <a:lin ang="16200000" scaled="1"/>
            <a:tileRect/>
          </a:gradFill>
          <a:ln w="9525" cap="flat" cmpd="sng" algn="ctr">
            <a:noFill/>
            <a:prstDash val="solid"/>
            <a:round/>
            <a:headEnd type="none" w="med" len="med"/>
            <a:tailEnd type="none" w="med" len="med"/>
          </a:ln>
          <a:effectLst/>
        </p:spPr>
        <p:txBody>
          <a:bodyPr/>
          <a:lstStyle/>
          <a:p>
            <a:pPr>
              <a:defRPr/>
            </a:pPr>
            <a:endParaRPr lang="it-IT">
              <a:effectLst>
                <a:outerShdw blurRad="38100" dist="38100" dir="2700000" algn="tl">
                  <a:srgbClr val="000000">
                    <a:alpha val="43137"/>
                  </a:srgbClr>
                </a:outerShdw>
              </a:effectLst>
            </a:endParaRPr>
          </a:p>
        </p:txBody>
      </p:sp>
      <p:sp>
        <p:nvSpPr>
          <p:cNvPr id="166" name="Rettangolo 165">
            <a:extLst>
              <a:ext uri="{FF2B5EF4-FFF2-40B4-BE49-F238E27FC236}">
                <a16:creationId xmlns:a16="http://schemas.microsoft.com/office/drawing/2014/main" id="{56BD2568-77FD-0085-2EF8-1ABFCC85C7D4}"/>
              </a:ext>
            </a:extLst>
          </p:cNvPr>
          <p:cNvSpPr/>
          <p:nvPr userDrawn="1"/>
        </p:nvSpPr>
        <p:spPr bwMode="auto">
          <a:xfrm>
            <a:off x="5800" y="2848744"/>
            <a:ext cx="7560000" cy="90002"/>
          </a:xfrm>
          <a:prstGeom prst="rect">
            <a:avLst/>
          </a:prstGeom>
          <a:gradFill flip="none" rotWithShape="1">
            <a:gsLst>
              <a:gs pos="0">
                <a:schemeClr val="bg1">
                  <a:lumMod val="60000"/>
                  <a:lumOff val="40000"/>
                  <a:shade val="30000"/>
                  <a:satMod val="115000"/>
                </a:schemeClr>
              </a:gs>
              <a:gs pos="50000">
                <a:schemeClr val="bg1">
                  <a:lumMod val="60000"/>
                  <a:lumOff val="40000"/>
                  <a:shade val="67500"/>
                  <a:satMod val="115000"/>
                </a:schemeClr>
              </a:gs>
              <a:gs pos="100000">
                <a:schemeClr val="bg1">
                  <a:lumMod val="60000"/>
                  <a:lumOff val="40000"/>
                  <a:shade val="100000"/>
                  <a:satMod val="115000"/>
                </a:schemeClr>
              </a:gs>
            </a:gsLst>
            <a:lin ang="16200000" scaled="1"/>
            <a:tileRect/>
          </a:gradFill>
          <a:ln w="9525" cap="flat" cmpd="sng" algn="ctr">
            <a:noFill/>
            <a:prstDash val="solid"/>
            <a:round/>
            <a:headEnd type="none" w="med" len="med"/>
            <a:tailEnd type="none" w="med" len="med"/>
          </a:ln>
          <a:effectLst/>
        </p:spPr>
        <p:txBody>
          <a:bodyPr/>
          <a:lstStyle/>
          <a:p>
            <a:pPr>
              <a:defRPr/>
            </a:pPr>
            <a:endParaRPr lang="it-IT">
              <a:effectLst>
                <a:outerShdw blurRad="38100" dist="38100" dir="2700000" algn="tl">
                  <a:srgbClr val="000000">
                    <a:alpha val="43137"/>
                  </a:srgbClr>
                </a:outerShdw>
              </a:effectLst>
            </a:endParaRPr>
          </a:p>
        </p:txBody>
      </p:sp>
      <p:sp>
        <p:nvSpPr>
          <p:cNvPr id="167" name="Rettangolo 166">
            <a:extLst>
              <a:ext uri="{FF2B5EF4-FFF2-40B4-BE49-F238E27FC236}">
                <a16:creationId xmlns:a16="http://schemas.microsoft.com/office/drawing/2014/main" id="{2E72AA9B-0CDB-0D91-1CF9-0021B486BBFD}"/>
              </a:ext>
            </a:extLst>
          </p:cNvPr>
          <p:cNvSpPr/>
          <p:nvPr userDrawn="1"/>
        </p:nvSpPr>
        <p:spPr bwMode="auto">
          <a:xfrm>
            <a:off x="-24680" y="6495412"/>
            <a:ext cx="7560000" cy="126000"/>
          </a:xfrm>
          <a:prstGeom prst="rect">
            <a:avLst/>
          </a:prstGeom>
          <a:gradFill flip="none" rotWithShape="1">
            <a:gsLst>
              <a:gs pos="0">
                <a:schemeClr val="bg1">
                  <a:lumMod val="60000"/>
                  <a:lumOff val="40000"/>
                  <a:shade val="30000"/>
                  <a:satMod val="115000"/>
                </a:schemeClr>
              </a:gs>
              <a:gs pos="50000">
                <a:schemeClr val="bg1">
                  <a:lumMod val="60000"/>
                  <a:lumOff val="40000"/>
                  <a:shade val="67500"/>
                  <a:satMod val="115000"/>
                </a:schemeClr>
              </a:gs>
              <a:gs pos="100000">
                <a:schemeClr val="bg1">
                  <a:lumMod val="60000"/>
                  <a:lumOff val="40000"/>
                  <a:shade val="100000"/>
                  <a:satMod val="115000"/>
                </a:schemeClr>
              </a:gs>
            </a:gsLst>
            <a:lin ang="16200000" scaled="1"/>
            <a:tileRect/>
          </a:gradFill>
          <a:ln w="9525" cap="flat" cmpd="sng" algn="ctr">
            <a:noFill/>
            <a:prstDash val="solid"/>
            <a:round/>
            <a:headEnd type="none" w="med" len="med"/>
            <a:tailEnd type="none" w="med" len="med"/>
          </a:ln>
          <a:effectLst/>
        </p:spPr>
        <p:txBody>
          <a:bodyPr/>
          <a:lstStyle/>
          <a:p>
            <a:pPr>
              <a:defRPr/>
            </a:pPr>
            <a:endParaRPr lang="it-IT">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49148723"/>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Diapositiva titolo">
    <p:spTree>
      <p:nvGrpSpPr>
        <p:cNvPr id="1" name=""/>
        <p:cNvGrpSpPr/>
        <p:nvPr/>
      </p:nvGrpSpPr>
      <p:grpSpPr>
        <a:xfrm>
          <a:off x="0" y="0"/>
          <a:ext cx="0" cy="0"/>
          <a:chOff x="0" y="0"/>
          <a:chExt cx="0" cy="0"/>
        </a:xfrm>
      </p:grpSpPr>
      <p:grpSp>
        <p:nvGrpSpPr>
          <p:cNvPr id="4" name="Group 2"/>
          <p:cNvGrpSpPr>
            <a:grpSpLocks/>
          </p:cNvGrpSpPr>
          <p:nvPr/>
        </p:nvGrpSpPr>
        <p:grpSpPr bwMode="auto">
          <a:xfrm>
            <a:off x="2" y="1422400"/>
            <a:ext cx="12196233" cy="5435600"/>
            <a:chOff x="0" y="896"/>
            <a:chExt cx="5762" cy="3424"/>
          </a:xfrm>
        </p:grpSpPr>
        <p:grpSp>
          <p:nvGrpSpPr>
            <p:cNvPr id="5" name="Group 3"/>
            <p:cNvGrpSpPr>
              <a:grpSpLocks/>
            </p:cNvGrpSpPr>
            <p:nvPr userDrawn="1"/>
          </p:nvGrpSpPr>
          <p:grpSpPr bwMode="auto">
            <a:xfrm>
              <a:off x="20" y="896"/>
              <a:ext cx="5742" cy="3424"/>
              <a:chOff x="20" y="896"/>
              <a:chExt cx="5742" cy="3424"/>
            </a:xfrm>
          </p:grpSpPr>
          <p:sp>
            <p:nvSpPr>
              <p:cNvPr id="142" name="Freeform 4"/>
              <p:cNvSpPr>
                <a:spLocks/>
              </p:cNvSpPr>
              <p:nvPr userDrawn="1"/>
            </p:nvSpPr>
            <p:spPr bwMode="hidden">
              <a:xfrm>
                <a:off x="1399" y="1116"/>
                <a:ext cx="2815" cy="2111"/>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43" name="Freeform 5"/>
              <p:cNvSpPr>
                <a:spLocks/>
              </p:cNvSpPr>
              <p:nvPr userDrawn="1"/>
            </p:nvSpPr>
            <p:spPr bwMode="hidden">
              <a:xfrm>
                <a:off x="672" y="1116"/>
                <a:ext cx="3966" cy="2367"/>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44"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45"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46"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47"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Lst>
                <a:ahLst/>
                <a:cxnLst>
                  <a:cxn ang="0">
                    <a:pos x="T0" y="T1"/>
                  </a:cxn>
                  <a:cxn ang="0">
                    <a:pos x="T2" y="T3"/>
                  </a:cxn>
                  <a:cxn ang="0">
                    <a:pos x="T4" y="T5"/>
                  </a:cxn>
                  <a:cxn ang="0">
                    <a:pos x="T6" y="T7"/>
                  </a:cxn>
                  <a:cxn ang="0">
                    <a:pos x="T8" y="T9"/>
                  </a:cxn>
                  <a:cxn ang="0">
                    <a:pos x="T10" y="T11"/>
                  </a:cxn>
                  <a:cxn ang="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48"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49"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50" name="Freeform 12"/>
              <p:cNvSpPr>
                <a:spLocks/>
              </p:cNvSpPr>
              <p:nvPr userDrawn="1"/>
            </p:nvSpPr>
            <p:spPr bwMode="hidden">
              <a:xfrm>
                <a:off x="4275" y="2031"/>
                <a:ext cx="1256" cy="812"/>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51"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52" name="Freeform 14"/>
              <p:cNvSpPr>
                <a:spLocks/>
              </p:cNvSpPr>
              <p:nvPr userDrawn="1"/>
            </p:nvSpPr>
            <p:spPr bwMode="hidden">
              <a:xfrm>
                <a:off x="5443" y="923"/>
                <a:ext cx="319" cy="853"/>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Lst>
                <a:ahLst/>
                <a:cxnLst>
                  <a:cxn ang="0">
                    <a:pos x="T0" y="T1"/>
                  </a:cxn>
                  <a:cxn ang="0">
                    <a:pos x="T2" y="T3"/>
                  </a:cxn>
                  <a:cxn ang="0">
                    <a:pos x="T4" y="T5"/>
                  </a:cxn>
                  <a:cxn ang="0">
                    <a:pos x="T6" y="T7"/>
                  </a:cxn>
                  <a:cxn ang="0">
                    <a:pos x="T8" y="T9"/>
                  </a:cxn>
                  <a:cxn ang="0">
                    <a:pos x="T10" y="T11"/>
                  </a:cxn>
                  <a:cxn ang="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53"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154"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grpSp>
        <p:grpSp>
          <p:nvGrpSpPr>
            <p:cNvPr id="6" name="Group 17"/>
            <p:cNvGrpSpPr>
              <a:grpSpLocks/>
            </p:cNvGrpSpPr>
            <p:nvPr userDrawn="1"/>
          </p:nvGrpSpPr>
          <p:grpSpPr bwMode="auto">
            <a:xfrm>
              <a:off x="0" y="2291"/>
              <a:ext cx="1385" cy="1702"/>
              <a:chOff x="0" y="2291"/>
              <a:chExt cx="1385" cy="1702"/>
            </a:xfrm>
          </p:grpSpPr>
          <p:sp>
            <p:nvSpPr>
              <p:cNvPr id="7" name="Rectangle 18"/>
              <p:cNvSpPr>
                <a:spLocks noChangeArrowheads="1"/>
              </p:cNvSpPr>
              <p:nvPr userDrawn="1"/>
            </p:nvSpPr>
            <p:spPr bwMode="ltGray">
              <a:xfrm rot="6798887">
                <a:off x="65" y="3882"/>
                <a:ext cx="7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8" name="Rectangle 19"/>
              <p:cNvSpPr>
                <a:spLocks noChangeArrowheads="1"/>
              </p:cNvSpPr>
              <p:nvPr userDrawn="1"/>
            </p:nvSpPr>
            <p:spPr bwMode="ltGray">
              <a:xfrm rot="6798887">
                <a:off x="34" y="3879"/>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9" name="Rectangle 20"/>
              <p:cNvSpPr>
                <a:spLocks noChangeArrowheads="1"/>
              </p:cNvSpPr>
              <p:nvPr userDrawn="1"/>
            </p:nvSpPr>
            <p:spPr bwMode="ltGray">
              <a:xfrm rot="6798887">
                <a:off x="9" y="3874"/>
                <a:ext cx="7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0" name="Rectangle 21"/>
              <p:cNvSpPr>
                <a:spLocks noChangeArrowheads="1"/>
              </p:cNvSpPr>
              <p:nvPr userDrawn="1"/>
            </p:nvSpPr>
            <p:spPr bwMode="ltGray">
              <a:xfrm rot="5999912">
                <a:off x="210" y="3883"/>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1" name="Rectangle 22"/>
              <p:cNvSpPr>
                <a:spLocks noChangeArrowheads="1"/>
              </p:cNvSpPr>
              <p:nvPr userDrawn="1"/>
            </p:nvSpPr>
            <p:spPr bwMode="ltGray">
              <a:xfrm rot="5999912">
                <a:off x="184" y="3887"/>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2" name="Rectangle 23"/>
              <p:cNvSpPr>
                <a:spLocks noChangeArrowheads="1"/>
              </p:cNvSpPr>
              <p:nvPr userDrawn="1"/>
            </p:nvSpPr>
            <p:spPr bwMode="ltGray">
              <a:xfrm rot="6250138">
                <a:off x="154" y="3887"/>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3" name="Rectangle 24"/>
              <p:cNvSpPr>
                <a:spLocks noChangeArrowheads="1"/>
              </p:cNvSpPr>
              <p:nvPr userDrawn="1"/>
            </p:nvSpPr>
            <p:spPr bwMode="ltGray">
              <a:xfrm rot="6238076">
                <a:off x="123" y="3886"/>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4" name="Rectangle 25"/>
              <p:cNvSpPr>
                <a:spLocks noChangeArrowheads="1"/>
              </p:cNvSpPr>
              <p:nvPr userDrawn="1"/>
            </p:nvSpPr>
            <p:spPr bwMode="ltGray">
              <a:xfrm rot="5380717">
                <a:off x="364" y="3867"/>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5" name="Rectangle 26"/>
              <p:cNvSpPr>
                <a:spLocks noChangeArrowheads="1"/>
              </p:cNvSpPr>
              <p:nvPr userDrawn="1"/>
            </p:nvSpPr>
            <p:spPr bwMode="ltGray">
              <a:xfrm rot="5380717">
                <a:off x="334" y="3871"/>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6" name="Rectangle 27"/>
              <p:cNvSpPr>
                <a:spLocks noChangeArrowheads="1"/>
              </p:cNvSpPr>
              <p:nvPr userDrawn="1"/>
            </p:nvSpPr>
            <p:spPr bwMode="ltGray">
              <a:xfrm rot="5583200">
                <a:off x="304" y="3875"/>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7" name="Rectangle 28"/>
              <p:cNvSpPr>
                <a:spLocks noChangeArrowheads="1"/>
              </p:cNvSpPr>
              <p:nvPr userDrawn="1"/>
            </p:nvSpPr>
            <p:spPr bwMode="ltGray">
              <a:xfrm rot="5737625">
                <a:off x="271" y="3882"/>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8" name="Rectangle 29"/>
              <p:cNvSpPr>
                <a:spLocks noChangeArrowheads="1"/>
              </p:cNvSpPr>
              <p:nvPr userDrawn="1"/>
            </p:nvSpPr>
            <p:spPr bwMode="ltGray">
              <a:xfrm rot="4715477">
                <a:off x="519" y="3828"/>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9" name="Rectangle 30"/>
              <p:cNvSpPr>
                <a:spLocks noChangeArrowheads="1"/>
              </p:cNvSpPr>
              <p:nvPr userDrawn="1"/>
            </p:nvSpPr>
            <p:spPr bwMode="ltGray">
              <a:xfrm rot="4924949">
                <a:off x="487" y="3833"/>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20" name="Rectangle 31"/>
              <p:cNvSpPr>
                <a:spLocks noChangeArrowheads="1"/>
              </p:cNvSpPr>
              <p:nvPr userDrawn="1"/>
            </p:nvSpPr>
            <p:spPr bwMode="ltGray">
              <a:xfrm rot="4924949">
                <a:off x="458" y="3848"/>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21" name="Rectangle 32"/>
              <p:cNvSpPr>
                <a:spLocks noChangeArrowheads="1"/>
              </p:cNvSpPr>
              <p:nvPr userDrawn="1"/>
            </p:nvSpPr>
            <p:spPr bwMode="ltGray">
              <a:xfrm rot="5041352">
                <a:off x="428" y="3849"/>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22" name="Rectangle 33"/>
              <p:cNvSpPr>
                <a:spLocks noChangeArrowheads="1"/>
              </p:cNvSpPr>
              <p:nvPr userDrawn="1"/>
            </p:nvSpPr>
            <p:spPr bwMode="ltGray">
              <a:xfrm rot="3816889">
                <a:off x="665" y="3761"/>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23" name="Rectangle 34"/>
              <p:cNvSpPr>
                <a:spLocks noChangeArrowheads="1"/>
              </p:cNvSpPr>
              <p:nvPr userDrawn="1"/>
            </p:nvSpPr>
            <p:spPr bwMode="ltGray">
              <a:xfrm rot="3816889">
                <a:off x="636" y="3780"/>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24" name="Rectangle 35"/>
              <p:cNvSpPr>
                <a:spLocks noChangeArrowheads="1"/>
              </p:cNvSpPr>
              <p:nvPr userDrawn="1"/>
            </p:nvSpPr>
            <p:spPr bwMode="ltGray">
              <a:xfrm rot="4104184">
                <a:off x="607" y="3789"/>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25" name="Rectangle 36"/>
              <p:cNvSpPr>
                <a:spLocks noChangeArrowheads="1"/>
              </p:cNvSpPr>
              <p:nvPr userDrawn="1"/>
            </p:nvSpPr>
            <p:spPr bwMode="ltGray">
              <a:xfrm rot="4325343">
                <a:off x="577" y="3804"/>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26" name="Rectangle 37"/>
              <p:cNvSpPr>
                <a:spLocks noChangeArrowheads="1"/>
              </p:cNvSpPr>
              <p:nvPr userDrawn="1"/>
            </p:nvSpPr>
            <p:spPr bwMode="ltGray">
              <a:xfrm rot="3368036">
                <a:off x="801" y="3681"/>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27" name="Rectangle 38"/>
              <p:cNvSpPr>
                <a:spLocks noChangeArrowheads="1"/>
              </p:cNvSpPr>
              <p:nvPr userDrawn="1"/>
            </p:nvSpPr>
            <p:spPr bwMode="ltGray">
              <a:xfrm rot="3368036">
                <a:off x="773" y="3697"/>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28" name="Rectangle 39"/>
              <p:cNvSpPr>
                <a:spLocks noChangeArrowheads="1"/>
              </p:cNvSpPr>
              <p:nvPr userDrawn="1"/>
            </p:nvSpPr>
            <p:spPr bwMode="ltGray">
              <a:xfrm rot="3368036">
                <a:off x="748" y="3716"/>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29" name="Rectangle 40"/>
              <p:cNvSpPr>
                <a:spLocks noChangeArrowheads="1"/>
              </p:cNvSpPr>
              <p:nvPr userDrawn="1"/>
            </p:nvSpPr>
            <p:spPr bwMode="ltGray">
              <a:xfrm rot="3816889">
                <a:off x="718" y="3733"/>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30" name="Rectangle 41"/>
              <p:cNvSpPr>
                <a:spLocks noChangeArrowheads="1"/>
              </p:cNvSpPr>
              <p:nvPr userDrawn="1"/>
            </p:nvSpPr>
            <p:spPr bwMode="ltGray">
              <a:xfrm rot="2302266">
                <a:off x="923" y="3587"/>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31" name="Rectangle 42"/>
              <p:cNvSpPr>
                <a:spLocks noChangeArrowheads="1"/>
              </p:cNvSpPr>
              <p:nvPr userDrawn="1"/>
            </p:nvSpPr>
            <p:spPr bwMode="ltGray">
              <a:xfrm rot="2302266">
                <a:off x="899" y="3607"/>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32" name="Rectangle 43"/>
              <p:cNvSpPr>
                <a:spLocks noChangeArrowheads="1"/>
              </p:cNvSpPr>
              <p:nvPr userDrawn="1"/>
            </p:nvSpPr>
            <p:spPr bwMode="ltGray">
              <a:xfrm rot="2707562">
                <a:off x="876" y="3626"/>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33" name="Rectangle 44"/>
              <p:cNvSpPr>
                <a:spLocks noChangeArrowheads="1"/>
              </p:cNvSpPr>
              <p:nvPr userDrawn="1"/>
            </p:nvSpPr>
            <p:spPr bwMode="ltGray">
              <a:xfrm rot="2707562">
                <a:off x="852" y="3644"/>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34" name="Rectangle 45"/>
              <p:cNvSpPr>
                <a:spLocks noChangeArrowheads="1"/>
              </p:cNvSpPr>
              <p:nvPr userDrawn="1"/>
            </p:nvSpPr>
            <p:spPr bwMode="ltGray">
              <a:xfrm rot="1525830">
                <a:off x="1027" y="3473"/>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35" name="Rectangle 46"/>
              <p:cNvSpPr>
                <a:spLocks noChangeArrowheads="1"/>
              </p:cNvSpPr>
              <p:nvPr userDrawn="1"/>
            </p:nvSpPr>
            <p:spPr bwMode="ltGray">
              <a:xfrm rot="1525830">
                <a:off x="1009" y="3497"/>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36" name="Rectangle 47"/>
              <p:cNvSpPr>
                <a:spLocks noChangeArrowheads="1"/>
              </p:cNvSpPr>
              <p:nvPr userDrawn="1"/>
            </p:nvSpPr>
            <p:spPr bwMode="ltGray">
              <a:xfrm rot="1788117">
                <a:off x="990" y="3519"/>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37" name="Rectangle 48"/>
              <p:cNvSpPr>
                <a:spLocks noChangeArrowheads="1"/>
              </p:cNvSpPr>
              <p:nvPr userDrawn="1"/>
            </p:nvSpPr>
            <p:spPr bwMode="ltGray">
              <a:xfrm rot="1788117">
                <a:off x="969" y="3544"/>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38" name="Rectangle 49"/>
              <p:cNvSpPr>
                <a:spLocks noChangeArrowheads="1"/>
              </p:cNvSpPr>
              <p:nvPr userDrawn="1"/>
            </p:nvSpPr>
            <p:spPr bwMode="ltGray">
              <a:xfrm rot="841630">
                <a:off x="1113" y="3355"/>
                <a:ext cx="7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39" name="Rectangle 50"/>
              <p:cNvSpPr>
                <a:spLocks noChangeArrowheads="1"/>
              </p:cNvSpPr>
              <p:nvPr userDrawn="1"/>
            </p:nvSpPr>
            <p:spPr bwMode="ltGray">
              <a:xfrm rot="841630">
                <a:off x="1100" y="3379"/>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0" name="Rectangle 51"/>
              <p:cNvSpPr>
                <a:spLocks noChangeArrowheads="1"/>
              </p:cNvSpPr>
              <p:nvPr userDrawn="1"/>
            </p:nvSpPr>
            <p:spPr bwMode="ltGray">
              <a:xfrm rot="1308689">
                <a:off x="1086" y="3404"/>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1" name="Rectangle 52"/>
              <p:cNvSpPr>
                <a:spLocks noChangeArrowheads="1"/>
              </p:cNvSpPr>
              <p:nvPr userDrawn="1"/>
            </p:nvSpPr>
            <p:spPr bwMode="ltGray">
              <a:xfrm rot="1308689">
                <a:off x="1064" y="3425"/>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2" name="Rectangle 53"/>
              <p:cNvSpPr>
                <a:spLocks noChangeArrowheads="1"/>
              </p:cNvSpPr>
              <p:nvPr userDrawn="1"/>
            </p:nvSpPr>
            <p:spPr bwMode="ltGray">
              <a:xfrm rot="469913">
                <a:off x="1172" y="3225"/>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3" name="Rectangle 54"/>
              <p:cNvSpPr>
                <a:spLocks noChangeArrowheads="1"/>
              </p:cNvSpPr>
              <p:nvPr userDrawn="1"/>
            </p:nvSpPr>
            <p:spPr bwMode="ltGray">
              <a:xfrm rot="559869">
                <a:off x="1162" y="3251"/>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4" name="Rectangle 55"/>
              <p:cNvSpPr>
                <a:spLocks noChangeArrowheads="1"/>
              </p:cNvSpPr>
              <p:nvPr userDrawn="1"/>
            </p:nvSpPr>
            <p:spPr bwMode="ltGray">
              <a:xfrm rot="734079">
                <a:off x="1154" y="3276"/>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5" name="Rectangle 56"/>
              <p:cNvSpPr>
                <a:spLocks noChangeArrowheads="1"/>
              </p:cNvSpPr>
              <p:nvPr userDrawn="1"/>
            </p:nvSpPr>
            <p:spPr bwMode="ltGray">
              <a:xfrm rot="734079">
                <a:off x="1141" y="3304"/>
                <a:ext cx="7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6" name="Rectangle 57"/>
              <p:cNvSpPr>
                <a:spLocks noChangeArrowheads="1"/>
              </p:cNvSpPr>
              <p:nvPr userDrawn="1"/>
            </p:nvSpPr>
            <p:spPr bwMode="ltGray">
              <a:xfrm rot="-293905">
                <a:off x="1211" y="3096"/>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7" name="Rectangle 58"/>
              <p:cNvSpPr>
                <a:spLocks noChangeArrowheads="1"/>
              </p:cNvSpPr>
              <p:nvPr userDrawn="1"/>
            </p:nvSpPr>
            <p:spPr bwMode="ltGray">
              <a:xfrm rot="-8">
                <a:off x="1201" y="3121"/>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 name="Rectangle 59"/>
              <p:cNvSpPr>
                <a:spLocks noChangeArrowheads="1"/>
              </p:cNvSpPr>
              <p:nvPr userDrawn="1"/>
            </p:nvSpPr>
            <p:spPr bwMode="ltGray">
              <a:xfrm rot="-8">
                <a:off x="1200" y="3147"/>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9" name="Rectangle 60"/>
              <p:cNvSpPr>
                <a:spLocks noChangeArrowheads="1"/>
              </p:cNvSpPr>
              <p:nvPr userDrawn="1"/>
            </p:nvSpPr>
            <p:spPr bwMode="ltGray">
              <a:xfrm rot="214188">
                <a:off x="1189" y="3173"/>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50" name="Rectangle 61"/>
              <p:cNvSpPr>
                <a:spLocks noChangeArrowheads="1"/>
              </p:cNvSpPr>
              <p:nvPr userDrawn="1"/>
            </p:nvSpPr>
            <p:spPr bwMode="ltGray">
              <a:xfrm rot="-682388">
                <a:off x="1219" y="2965"/>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51" name="Rectangle 62"/>
              <p:cNvSpPr>
                <a:spLocks noChangeArrowheads="1"/>
              </p:cNvSpPr>
              <p:nvPr userDrawn="1"/>
            </p:nvSpPr>
            <p:spPr bwMode="ltGray">
              <a:xfrm rot="-480400">
                <a:off x="1220" y="2991"/>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52" name="Rectangle 63"/>
              <p:cNvSpPr>
                <a:spLocks noChangeArrowheads="1"/>
              </p:cNvSpPr>
              <p:nvPr userDrawn="1"/>
            </p:nvSpPr>
            <p:spPr bwMode="ltGray">
              <a:xfrm rot="-480400">
                <a:off x="1220" y="3015"/>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53" name="Rectangle 64"/>
              <p:cNvSpPr>
                <a:spLocks noChangeArrowheads="1"/>
              </p:cNvSpPr>
              <p:nvPr userDrawn="1"/>
            </p:nvSpPr>
            <p:spPr bwMode="ltGray">
              <a:xfrm rot="-270546">
                <a:off x="1219" y="3041"/>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54" name="Rectangle 65"/>
              <p:cNvSpPr>
                <a:spLocks noChangeArrowheads="1"/>
              </p:cNvSpPr>
              <p:nvPr userDrawn="1"/>
            </p:nvSpPr>
            <p:spPr bwMode="ltGray">
              <a:xfrm rot="-1132286">
                <a:off x="1207" y="2843"/>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55" name="Rectangle 66"/>
              <p:cNvSpPr>
                <a:spLocks noChangeArrowheads="1"/>
              </p:cNvSpPr>
              <p:nvPr userDrawn="1"/>
            </p:nvSpPr>
            <p:spPr bwMode="ltGray">
              <a:xfrm rot="-969272">
                <a:off x="1213" y="2864"/>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56" name="Rectangle 67"/>
              <p:cNvSpPr>
                <a:spLocks noChangeArrowheads="1"/>
              </p:cNvSpPr>
              <p:nvPr userDrawn="1"/>
            </p:nvSpPr>
            <p:spPr bwMode="ltGray">
              <a:xfrm rot="-969272">
                <a:off x="1216" y="2888"/>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57" name="Rectangle 68"/>
              <p:cNvSpPr>
                <a:spLocks noChangeArrowheads="1"/>
              </p:cNvSpPr>
              <p:nvPr userDrawn="1"/>
            </p:nvSpPr>
            <p:spPr bwMode="ltGray">
              <a:xfrm rot="-806259">
                <a:off x="1219" y="2915"/>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58" name="Rectangle 69"/>
              <p:cNvSpPr>
                <a:spLocks noChangeArrowheads="1"/>
              </p:cNvSpPr>
              <p:nvPr userDrawn="1"/>
            </p:nvSpPr>
            <p:spPr bwMode="ltGray">
              <a:xfrm rot="-1543941">
                <a:off x="1165" y="2727"/>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59" name="Rectangle 70"/>
              <p:cNvSpPr>
                <a:spLocks noChangeArrowheads="1"/>
              </p:cNvSpPr>
              <p:nvPr userDrawn="1"/>
            </p:nvSpPr>
            <p:spPr bwMode="ltGray">
              <a:xfrm rot="-1341953">
                <a:off x="1176" y="2752"/>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60" name="Rectangle 71"/>
              <p:cNvSpPr>
                <a:spLocks noChangeArrowheads="1"/>
              </p:cNvSpPr>
              <p:nvPr userDrawn="1"/>
            </p:nvSpPr>
            <p:spPr bwMode="ltGray">
              <a:xfrm rot="-1341953">
                <a:off x="1184" y="2775"/>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61" name="Rectangle 72"/>
              <p:cNvSpPr>
                <a:spLocks noChangeArrowheads="1"/>
              </p:cNvSpPr>
              <p:nvPr userDrawn="1"/>
            </p:nvSpPr>
            <p:spPr bwMode="ltGray">
              <a:xfrm rot="-1341953">
                <a:off x="1194" y="2795"/>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62" name="Rectangle 73"/>
              <p:cNvSpPr>
                <a:spLocks noChangeArrowheads="1"/>
              </p:cNvSpPr>
              <p:nvPr userDrawn="1"/>
            </p:nvSpPr>
            <p:spPr bwMode="ltGray">
              <a:xfrm rot="-1928746">
                <a:off x="1101" y="2628"/>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63" name="Rectangle 74"/>
              <p:cNvSpPr>
                <a:spLocks noChangeArrowheads="1"/>
              </p:cNvSpPr>
              <p:nvPr userDrawn="1"/>
            </p:nvSpPr>
            <p:spPr bwMode="ltGray">
              <a:xfrm rot="-1844175">
                <a:off x="1114" y="2645"/>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64" name="Rectangle 75"/>
              <p:cNvSpPr>
                <a:spLocks noChangeArrowheads="1"/>
              </p:cNvSpPr>
              <p:nvPr userDrawn="1"/>
            </p:nvSpPr>
            <p:spPr bwMode="ltGray">
              <a:xfrm rot="-1752383">
                <a:off x="1129" y="2667"/>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65" name="Rectangle 76"/>
              <p:cNvSpPr>
                <a:spLocks noChangeArrowheads="1"/>
              </p:cNvSpPr>
              <p:nvPr userDrawn="1"/>
            </p:nvSpPr>
            <p:spPr bwMode="ltGray">
              <a:xfrm rot="-1752383">
                <a:off x="1142" y="2684"/>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66" name="Rectangle 77"/>
              <p:cNvSpPr>
                <a:spLocks noChangeArrowheads="1"/>
              </p:cNvSpPr>
              <p:nvPr userDrawn="1"/>
            </p:nvSpPr>
            <p:spPr bwMode="ltGray">
              <a:xfrm rot="-2466736">
                <a:off x="1014" y="2537"/>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67" name="Rectangle 78"/>
              <p:cNvSpPr>
                <a:spLocks noChangeArrowheads="1"/>
              </p:cNvSpPr>
              <p:nvPr userDrawn="1"/>
            </p:nvSpPr>
            <p:spPr bwMode="ltGray">
              <a:xfrm rot="-2466736">
                <a:off x="1035" y="2557"/>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68" name="Rectangle 79"/>
              <p:cNvSpPr>
                <a:spLocks noChangeArrowheads="1"/>
              </p:cNvSpPr>
              <p:nvPr userDrawn="1"/>
            </p:nvSpPr>
            <p:spPr bwMode="ltGray">
              <a:xfrm rot="-2466736">
                <a:off x="1050" y="2573"/>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69" name="Rectangle 80"/>
              <p:cNvSpPr>
                <a:spLocks noChangeArrowheads="1"/>
              </p:cNvSpPr>
              <p:nvPr userDrawn="1"/>
            </p:nvSpPr>
            <p:spPr bwMode="ltGray">
              <a:xfrm rot="-2342866">
                <a:off x="1068" y="2589"/>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70"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a:noFill/>
              </a:ln>
              <a:effectLst/>
            </p:spPr>
            <p:txBody>
              <a:bodyPr/>
              <a:lstStyle/>
              <a:p>
                <a:pPr>
                  <a:defRPr/>
                </a:pPr>
                <a:endParaRPr lang="it-IT" sz="3200">
                  <a:effectLst>
                    <a:outerShdw blurRad="38100" dist="38100" dir="2700000" algn="tl">
                      <a:srgbClr val="000000">
                        <a:alpha val="43137"/>
                      </a:srgbClr>
                    </a:outerShdw>
                  </a:effectLst>
                </a:endParaRPr>
              </a:p>
            </p:txBody>
          </p:sp>
          <p:sp>
            <p:nvSpPr>
              <p:cNvPr id="71" name="Rectangle 82"/>
              <p:cNvSpPr>
                <a:spLocks noChangeArrowheads="1"/>
              </p:cNvSpPr>
              <p:nvPr userDrawn="1"/>
            </p:nvSpPr>
            <p:spPr bwMode="ltGray">
              <a:xfrm rot="6575641">
                <a:off x="-217" y="3137"/>
                <a:ext cx="122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72" name="Rectangle 83"/>
              <p:cNvSpPr>
                <a:spLocks noChangeArrowheads="1"/>
              </p:cNvSpPr>
              <p:nvPr userDrawn="1"/>
            </p:nvSpPr>
            <p:spPr bwMode="ltGray">
              <a:xfrm rot="238799">
                <a:off x="4" y="3147"/>
                <a:ext cx="103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73" name="Rectangle 84"/>
              <p:cNvSpPr>
                <a:spLocks noChangeArrowheads="1"/>
              </p:cNvSpPr>
              <p:nvPr userDrawn="1"/>
            </p:nvSpPr>
            <p:spPr bwMode="ltGray">
              <a:xfrm rot="-2957028">
                <a:off x="908" y="2471"/>
                <a:ext cx="80"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74" name="Rectangle 85"/>
              <p:cNvSpPr>
                <a:spLocks noChangeArrowheads="1"/>
              </p:cNvSpPr>
              <p:nvPr userDrawn="1"/>
            </p:nvSpPr>
            <p:spPr bwMode="ltGray">
              <a:xfrm rot="-2957028">
                <a:off x="930" y="2484"/>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75" name="Rectangle 86"/>
              <p:cNvSpPr>
                <a:spLocks noChangeArrowheads="1"/>
              </p:cNvSpPr>
              <p:nvPr userDrawn="1"/>
            </p:nvSpPr>
            <p:spPr bwMode="ltGray">
              <a:xfrm rot="-2957028">
                <a:off x="954" y="2497"/>
                <a:ext cx="8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76" name="Rectangle 87"/>
              <p:cNvSpPr>
                <a:spLocks noChangeArrowheads="1"/>
              </p:cNvSpPr>
              <p:nvPr userDrawn="1"/>
            </p:nvSpPr>
            <p:spPr bwMode="ltGray">
              <a:xfrm rot="-2661033">
                <a:off x="974" y="2509"/>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77" name="Rectangle 88"/>
              <p:cNvSpPr>
                <a:spLocks noChangeArrowheads="1"/>
              </p:cNvSpPr>
              <p:nvPr userDrawn="1"/>
            </p:nvSpPr>
            <p:spPr bwMode="ltGray">
              <a:xfrm rot="-3638503">
                <a:off x="788" y="2425"/>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78" name="Rectangle 89"/>
              <p:cNvSpPr>
                <a:spLocks noChangeArrowheads="1"/>
              </p:cNvSpPr>
              <p:nvPr userDrawn="1"/>
            </p:nvSpPr>
            <p:spPr bwMode="ltGray">
              <a:xfrm rot="-3638503">
                <a:off x="815" y="2433"/>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79" name="Rectangle 90"/>
              <p:cNvSpPr>
                <a:spLocks noChangeArrowheads="1"/>
              </p:cNvSpPr>
              <p:nvPr userDrawn="1"/>
            </p:nvSpPr>
            <p:spPr bwMode="ltGray">
              <a:xfrm rot="-3514633">
                <a:off x="838" y="2439"/>
                <a:ext cx="80"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80" name="Rectangle 91"/>
              <p:cNvSpPr>
                <a:spLocks noChangeArrowheads="1"/>
              </p:cNvSpPr>
              <p:nvPr userDrawn="1"/>
            </p:nvSpPr>
            <p:spPr bwMode="ltGray">
              <a:xfrm rot="-3220799">
                <a:off x="863" y="2451"/>
                <a:ext cx="80"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81" name="Rectangle 92"/>
              <p:cNvSpPr>
                <a:spLocks noChangeArrowheads="1"/>
              </p:cNvSpPr>
              <p:nvPr userDrawn="1"/>
            </p:nvSpPr>
            <p:spPr bwMode="ltGray">
              <a:xfrm rot="-4338250">
                <a:off x="651" y="2394"/>
                <a:ext cx="7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82" name="Rectangle 93"/>
              <p:cNvSpPr>
                <a:spLocks noChangeArrowheads="1"/>
              </p:cNvSpPr>
              <p:nvPr userDrawn="1"/>
            </p:nvSpPr>
            <p:spPr bwMode="ltGray">
              <a:xfrm rot="-4250359">
                <a:off x="677" y="2401"/>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83" name="Rectangle 94"/>
              <p:cNvSpPr>
                <a:spLocks noChangeArrowheads="1"/>
              </p:cNvSpPr>
              <p:nvPr userDrawn="1"/>
            </p:nvSpPr>
            <p:spPr bwMode="ltGray">
              <a:xfrm rot="-4250359">
                <a:off x="708" y="2405"/>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84" name="Rectangle 95"/>
              <p:cNvSpPr>
                <a:spLocks noChangeArrowheads="1"/>
              </p:cNvSpPr>
              <p:nvPr userDrawn="1"/>
            </p:nvSpPr>
            <p:spPr bwMode="ltGray">
              <a:xfrm rot="-3989246">
                <a:off x="738" y="2409"/>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85" name="Rectangle 96"/>
              <p:cNvSpPr>
                <a:spLocks noChangeArrowheads="1"/>
              </p:cNvSpPr>
              <p:nvPr userDrawn="1"/>
            </p:nvSpPr>
            <p:spPr bwMode="ltGray">
              <a:xfrm rot="-4862215">
                <a:off x="504" y="2393"/>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86" name="Rectangle 97"/>
              <p:cNvSpPr>
                <a:spLocks noChangeArrowheads="1"/>
              </p:cNvSpPr>
              <p:nvPr userDrawn="1"/>
            </p:nvSpPr>
            <p:spPr bwMode="ltGray">
              <a:xfrm rot="-4673370">
                <a:off x="536" y="2390"/>
                <a:ext cx="7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87" name="Rectangle 98"/>
              <p:cNvSpPr>
                <a:spLocks noChangeArrowheads="1"/>
              </p:cNvSpPr>
              <p:nvPr userDrawn="1"/>
            </p:nvSpPr>
            <p:spPr bwMode="ltGray">
              <a:xfrm rot="-4646721">
                <a:off x="563" y="2389"/>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88" name="Rectangle 99"/>
              <p:cNvSpPr>
                <a:spLocks noChangeArrowheads="1"/>
              </p:cNvSpPr>
              <p:nvPr userDrawn="1"/>
            </p:nvSpPr>
            <p:spPr bwMode="ltGray">
              <a:xfrm rot="-4580623">
                <a:off x="595" y="2389"/>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89" name="Rectangle 100"/>
              <p:cNvSpPr>
                <a:spLocks noChangeArrowheads="1"/>
              </p:cNvSpPr>
              <p:nvPr userDrawn="1"/>
            </p:nvSpPr>
            <p:spPr bwMode="ltGray">
              <a:xfrm rot="-5195129">
                <a:off x="356" y="2413"/>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90" name="Rectangle 101"/>
              <p:cNvSpPr>
                <a:spLocks noChangeArrowheads="1"/>
              </p:cNvSpPr>
              <p:nvPr userDrawn="1"/>
            </p:nvSpPr>
            <p:spPr bwMode="ltGray">
              <a:xfrm rot="-5360484">
                <a:off x="385" y="2406"/>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91" name="Rectangle 102"/>
              <p:cNvSpPr>
                <a:spLocks noChangeArrowheads="1"/>
              </p:cNvSpPr>
              <p:nvPr userDrawn="1"/>
            </p:nvSpPr>
            <p:spPr bwMode="ltGray">
              <a:xfrm rot="-5288939">
                <a:off x="419" y="2402"/>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92" name="Rectangle 103"/>
              <p:cNvSpPr>
                <a:spLocks noChangeArrowheads="1"/>
              </p:cNvSpPr>
              <p:nvPr userDrawn="1"/>
            </p:nvSpPr>
            <p:spPr bwMode="ltGray">
              <a:xfrm rot="-5164854">
                <a:off x="449" y="2398"/>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93" name="Rectangle 104"/>
              <p:cNvSpPr>
                <a:spLocks noChangeArrowheads="1"/>
              </p:cNvSpPr>
              <p:nvPr userDrawn="1"/>
            </p:nvSpPr>
            <p:spPr bwMode="ltGray">
              <a:xfrm rot="-6132163">
                <a:off x="208" y="2456"/>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94" name="Rectangle 105"/>
              <p:cNvSpPr>
                <a:spLocks noChangeArrowheads="1"/>
              </p:cNvSpPr>
              <p:nvPr userDrawn="1"/>
            </p:nvSpPr>
            <p:spPr bwMode="ltGray">
              <a:xfrm rot="-6220433">
                <a:off x="237" y="2447"/>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95" name="Rectangle 106"/>
              <p:cNvSpPr>
                <a:spLocks noChangeArrowheads="1"/>
              </p:cNvSpPr>
              <p:nvPr userDrawn="1"/>
            </p:nvSpPr>
            <p:spPr bwMode="ltGray">
              <a:xfrm rot="-6110943">
                <a:off x="268" y="2436"/>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96" name="Rectangle 107"/>
              <p:cNvSpPr>
                <a:spLocks noChangeArrowheads="1"/>
              </p:cNvSpPr>
              <p:nvPr userDrawn="1"/>
            </p:nvSpPr>
            <p:spPr bwMode="ltGray">
              <a:xfrm rot="-5919570">
                <a:off x="294" y="2425"/>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97" name="Rectangle 108"/>
              <p:cNvSpPr>
                <a:spLocks noChangeArrowheads="1"/>
              </p:cNvSpPr>
              <p:nvPr userDrawn="1"/>
            </p:nvSpPr>
            <p:spPr bwMode="ltGray">
              <a:xfrm rot="-7376291">
                <a:off x="6" y="2547"/>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98" name="Rectangle 109"/>
              <p:cNvSpPr>
                <a:spLocks noChangeArrowheads="1"/>
              </p:cNvSpPr>
              <p:nvPr userDrawn="1"/>
            </p:nvSpPr>
            <p:spPr bwMode="ltGray">
              <a:xfrm rot="-7168347">
                <a:off x="65" y="2515"/>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99" name="Rectangle 110"/>
              <p:cNvSpPr>
                <a:spLocks noChangeArrowheads="1"/>
              </p:cNvSpPr>
              <p:nvPr userDrawn="1"/>
            </p:nvSpPr>
            <p:spPr bwMode="ltGray">
              <a:xfrm rot="-6802416">
                <a:off x="94" y="2500"/>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00" name="Rectangle 111"/>
              <p:cNvSpPr>
                <a:spLocks noChangeArrowheads="1"/>
              </p:cNvSpPr>
              <p:nvPr userDrawn="1"/>
            </p:nvSpPr>
            <p:spPr bwMode="ltGray">
              <a:xfrm rot="-6802416">
                <a:off x="119" y="2491"/>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01" name="Rectangle 112"/>
              <p:cNvSpPr>
                <a:spLocks noChangeArrowheads="1"/>
              </p:cNvSpPr>
              <p:nvPr userDrawn="1"/>
            </p:nvSpPr>
            <p:spPr bwMode="ltGray">
              <a:xfrm rot="-6457704">
                <a:off x="152" y="2476"/>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02" name="Rectangle 113"/>
              <p:cNvSpPr>
                <a:spLocks noChangeArrowheads="1"/>
              </p:cNvSpPr>
              <p:nvPr userDrawn="1"/>
            </p:nvSpPr>
            <p:spPr bwMode="ltGray">
              <a:xfrm rot="-1876771">
                <a:off x="0" y="3363"/>
                <a:ext cx="7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03" name="Rectangle 114"/>
              <p:cNvSpPr>
                <a:spLocks noChangeArrowheads="1"/>
              </p:cNvSpPr>
              <p:nvPr userDrawn="1"/>
            </p:nvSpPr>
            <p:spPr bwMode="ltGray">
              <a:xfrm rot="3283992">
                <a:off x="512" y="3478"/>
                <a:ext cx="24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04" name="Rectangle 115"/>
              <p:cNvSpPr>
                <a:spLocks noChangeArrowheads="1"/>
              </p:cNvSpPr>
              <p:nvPr userDrawn="1"/>
            </p:nvSpPr>
            <p:spPr bwMode="ltGray">
              <a:xfrm rot="3283992">
                <a:off x="35" y="2797"/>
                <a:ext cx="24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05" name="Rectangle 116"/>
              <p:cNvSpPr>
                <a:spLocks noChangeArrowheads="1"/>
              </p:cNvSpPr>
              <p:nvPr userDrawn="1"/>
            </p:nvSpPr>
            <p:spPr bwMode="ltGray">
              <a:xfrm rot="-1876771">
                <a:off x="700" y="2851"/>
                <a:ext cx="317"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06" name="Rectangle 117"/>
              <p:cNvSpPr>
                <a:spLocks noChangeArrowheads="1"/>
              </p:cNvSpPr>
              <p:nvPr userDrawn="1"/>
            </p:nvSpPr>
            <p:spPr bwMode="ltGray">
              <a:xfrm rot="5908516">
                <a:off x="200" y="3915"/>
                <a:ext cx="140"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07" name="Rectangle 118"/>
              <p:cNvSpPr>
                <a:spLocks noChangeArrowheads="1"/>
              </p:cNvSpPr>
              <p:nvPr userDrawn="1"/>
            </p:nvSpPr>
            <p:spPr bwMode="ltGray">
              <a:xfrm rot="6683973">
                <a:off x="45" y="3915"/>
                <a:ext cx="14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08" name="Rectangle 119"/>
              <p:cNvSpPr>
                <a:spLocks noChangeArrowheads="1"/>
              </p:cNvSpPr>
              <p:nvPr userDrawn="1"/>
            </p:nvSpPr>
            <p:spPr bwMode="ltGray">
              <a:xfrm rot="5245609">
                <a:off x="361" y="3893"/>
                <a:ext cx="13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09" name="Rectangle 120"/>
              <p:cNvSpPr>
                <a:spLocks noChangeArrowheads="1"/>
              </p:cNvSpPr>
              <p:nvPr userDrawn="1"/>
            </p:nvSpPr>
            <p:spPr bwMode="ltGray">
              <a:xfrm rot="4500520">
                <a:off x="522" y="3847"/>
                <a:ext cx="13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10" name="Rectangle 121"/>
              <p:cNvSpPr>
                <a:spLocks noChangeArrowheads="1"/>
              </p:cNvSpPr>
              <p:nvPr userDrawn="1"/>
            </p:nvSpPr>
            <p:spPr bwMode="ltGray">
              <a:xfrm rot="3805227">
                <a:off x="670" y="3779"/>
                <a:ext cx="13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11" name="Rectangle 122"/>
              <p:cNvSpPr>
                <a:spLocks noChangeArrowheads="1"/>
              </p:cNvSpPr>
              <p:nvPr userDrawn="1"/>
            </p:nvSpPr>
            <p:spPr bwMode="ltGray">
              <a:xfrm rot="3060138">
                <a:off x="813" y="3688"/>
                <a:ext cx="13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12" name="Rectangle 123"/>
              <p:cNvSpPr>
                <a:spLocks noChangeArrowheads="1"/>
              </p:cNvSpPr>
              <p:nvPr userDrawn="1"/>
            </p:nvSpPr>
            <p:spPr bwMode="ltGray">
              <a:xfrm rot="2090281">
                <a:off x="938" y="3583"/>
                <a:ext cx="13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13" name="Rectangle 124"/>
              <p:cNvSpPr>
                <a:spLocks noChangeArrowheads="1"/>
              </p:cNvSpPr>
              <p:nvPr userDrawn="1"/>
            </p:nvSpPr>
            <p:spPr bwMode="ltGray">
              <a:xfrm rot="-7168347">
                <a:off x="-18" y="2505"/>
                <a:ext cx="13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14" name="Rectangle 125"/>
              <p:cNvSpPr>
                <a:spLocks noChangeArrowheads="1"/>
              </p:cNvSpPr>
              <p:nvPr userDrawn="1"/>
            </p:nvSpPr>
            <p:spPr bwMode="ltGray">
              <a:xfrm rot="-6406501">
                <a:off x="136" y="2433"/>
                <a:ext cx="13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15" name="Rectangle 126"/>
              <p:cNvSpPr>
                <a:spLocks noChangeArrowheads="1"/>
              </p:cNvSpPr>
              <p:nvPr userDrawn="1"/>
            </p:nvSpPr>
            <p:spPr bwMode="ltGray">
              <a:xfrm rot="-4970620">
                <a:off x="448" y="2363"/>
                <a:ext cx="13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16" name="Rectangle 127"/>
              <p:cNvSpPr>
                <a:spLocks noChangeArrowheads="1"/>
              </p:cNvSpPr>
              <p:nvPr userDrawn="1"/>
            </p:nvSpPr>
            <p:spPr bwMode="ltGray">
              <a:xfrm rot="-4298502">
                <a:off x="597" y="2359"/>
                <a:ext cx="15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17" name="Rectangle 128"/>
              <p:cNvSpPr>
                <a:spLocks noChangeArrowheads="1"/>
              </p:cNvSpPr>
              <p:nvPr userDrawn="1"/>
            </p:nvSpPr>
            <p:spPr bwMode="ltGray">
              <a:xfrm rot="-3676305">
                <a:off x="739" y="2385"/>
                <a:ext cx="15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18" name="Rectangle 129"/>
              <p:cNvSpPr>
                <a:spLocks noChangeArrowheads="1"/>
              </p:cNvSpPr>
              <p:nvPr userDrawn="1"/>
            </p:nvSpPr>
            <p:spPr bwMode="ltGray">
              <a:xfrm rot="-3188616">
                <a:off x="871" y="2428"/>
                <a:ext cx="167"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19" name="Rectangle 130"/>
              <p:cNvSpPr>
                <a:spLocks noChangeArrowheads="1"/>
              </p:cNvSpPr>
              <p:nvPr userDrawn="1"/>
            </p:nvSpPr>
            <p:spPr bwMode="ltGray">
              <a:xfrm rot="-2610246">
                <a:off x="984" y="2497"/>
                <a:ext cx="167"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20" name="Rectangle 131"/>
              <p:cNvSpPr>
                <a:spLocks noChangeArrowheads="1"/>
              </p:cNvSpPr>
              <p:nvPr userDrawn="1"/>
            </p:nvSpPr>
            <p:spPr bwMode="ltGray">
              <a:xfrm rot="-2190008">
                <a:off x="1075" y="2585"/>
                <a:ext cx="17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21" name="Rectangle 132"/>
              <p:cNvSpPr>
                <a:spLocks noChangeArrowheads="1"/>
              </p:cNvSpPr>
              <p:nvPr userDrawn="1"/>
            </p:nvSpPr>
            <p:spPr bwMode="ltGray">
              <a:xfrm rot="-1728558">
                <a:off x="1147" y="2688"/>
                <a:ext cx="167"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22" name="Rectangle 133"/>
              <p:cNvSpPr>
                <a:spLocks noChangeArrowheads="1"/>
              </p:cNvSpPr>
              <p:nvPr userDrawn="1"/>
            </p:nvSpPr>
            <p:spPr bwMode="ltGray">
              <a:xfrm rot="-1172118">
                <a:off x="1198" y="2805"/>
                <a:ext cx="167"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23" name="Rectangle 134"/>
              <p:cNvSpPr>
                <a:spLocks noChangeArrowheads="1"/>
              </p:cNvSpPr>
              <p:nvPr userDrawn="1"/>
            </p:nvSpPr>
            <p:spPr bwMode="ltGray">
              <a:xfrm rot="-753845">
                <a:off x="1218" y="2929"/>
                <a:ext cx="167"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24" name="Rectangle 135"/>
              <p:cNvSpPr>
                <a:spLocks noChangeArrowheads="1"/>
              </p:cNvSpPr>
              <p:nvPr userDrawn="1"/>
            </p:nvSpPr>
            <p:spPr bwMode="ltGray">
              <a:xfrm rot="-287823">
                <a:off x="1213" y="3065"/>
                <a:ext cx="167"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25" name="Rectangle 136"/>
              <p:cNvSpPr>
                <a:spLocks noChangeArrowheads="1"/>
              </p:cNvSpPr>
              <p:nvPr userDrawn="1"/>
            </p:nvSpPr>
            <p:spPr bwMode="ltGray">
              <a:xfrm rot="696741">
                <a:off x="1126" y="3337"/>
                <a:ext cx="150"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26" name="Rectangle 137"/>
              <p:cNvSpPr>
                <a:spLocks noChangeArrowheads="1"/>
              </p:cNvSpPr>
              <p:nvPr userDrawn="1"/>
            </p:nvSpPr>
            <p:spPr bwMode="ltGray">
              <a:xfrm rot="1529990">
                <a:off x="1041" y="3465"/>
                <a:ext cx="140"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27"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128" name="Freeform 139"/>
              <p:cNvSpPr>
                <a:spLocks/>
              </p:cNvSpPr>
              <p:nvPr userDrawn="1"/>
            </p:nvSpPr>
            <p:spPr bwMode="ltGray">
              <a:xfrm>
                <a:off x="19" y="2721"/>
                <a:ext cx="90" cy="79"/>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129"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130" name="Freeform 141"/>
              <p:cNvSpPr>
                <a:spLocks/>
              </p:cNvSpPr>
              <p:nvPr userDrawn="1"/>
            </p:nvSpPr>
            <p:spPr bwMode="ltGray">
              <a:xfrm>
                <a:off x="677" y="3503"/>
                <a:ext cx="83" cy="77"/>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131" name="Freeform 142"/>
              <p:cNvSpPr>
                <a:spLocks/>
              </p:cNvSpPr>
              <p:nvPr userDrawn="1"/>
            </p:nvSpPr>
            <p:spPr bwMode="ltGray">
              <a:xfrm>
                <a:off x="940" y="2781"/>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132"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133"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134"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135" name="Freeform 146"/>
              <p:cNvSpPr>
                <a:spLocks/>
              </p:cNvSpPr>
              <p:nvPr userDrawn="1"/>
            </p:nvSpPr>
            <p:spPr bwMode="ltGray">
              <a:xfrm>
                <a:off x="7" y="3843"/>
                <a:ext cx="36" cy="68"/>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Lst>
                <a:ahLst/>
                <a:cxnLst>
                  <a:cxn ang="0">
                    <a:pos x="T0" y="T1"/>
                  </a:cxn>
                  <a:cxn ang="0">
                    <a:pos x="T2" y="T3"/>
                  </a:cxn>
                  <a:cxn ang="0">
                    <a:pos x="T4" y="T5"/>
                  </a:cxn>
                  <a:cxn ang="0">
                    <a:pos x="T6" y="T7"/>
                  </a:cxn>
                  <a:cxn ang="0">
                    <a:pos x="T8" y="T9"/>
                  </a:cxn>
                  <a:cxn ang="0">
                    <a:pos x="T10" y="T11"/>
                  </a:cxn>
                  <a:cxn ang="0">
                    <a:pos x="T12" y="T13"/>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136" name="Rectangle 147"/>
              <p:cNvSpPr>
                <a:spLocks noChangeArrowheads="1"/>
              </p:cNvSpPr>
              <p:nvPr userDrawn="1"/>
            </p:nvSpPr>
            <p:spPr bwMode="ltGray">
              <a:xfrm rot="244926">
                <a:off x="1177" y="3201"/>
                <a:ext cx="16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37" name="Rectangle 148"/>
              <p:cNvSpPr>
                <a:spLocks noChangeArrowheads="1"/>
              </p:cNvSpPr>
              <p:nvPr userDrawn="1"/>
            </p:nvSpPr>
            <p:spPr bwMode="ltGray">
              <a:xfrm rot="-5598588">
                <a:off x="290" y="2385"/>
                <a:ext cx="140"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138" name="Freeform 149"/>
              <p:cNvSpPr>
                <a:spLocks/>
              </p:cNvSpPr>
              <p:nvPr userDrawn="1"/>
            </p:nvSpPr>
            <p:spPr bwMode="ltGray">
              <a:xfrm>
                <a:off x="139" y="3573"/>
                <a:ext cx="144" cy="153"/>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p:spPr>
            <p:txBody>
              <a:bodyPr/>
              <a:lstStyle/>
              <a:p>
                <a:pPr>
                  <a:defRPr/>
                </a:pPr>
                <a:endParaRPr lang="it-IT" sz="3200">
                  <a:effectLst>
                    <a:outerShdw blurRad="38100" dist="38100" dir="2700000" algn="tl">
                      <a:srgbClr val="000000">
                        <a:alpha val="43137"/>
                      </a:srgbClr>
                    </a:outerShdw>
                  </a:effectLst>
                </a:endParaRPr>
              </a:p>
            </p:txBody>
          </p:sp>
          <p:sp>
            <p:nvSpPr>
              <p:cNvPr id="139" name="Freeform 150"/>
              <p:cNvSpPr>
                <a:spLocks/>
              </p:cNvSpPr>
              <p:nvPr userDrawn="1"/>
            </p:nvSpPr>
            <p:spPr bwMode="ltGray">
              <a:xfrm rot="-2857037">
                <a:off x="619" y="3550"/>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p:spPr>
            <p:txBody>
              <a:bodyPr/>
              <a:lstStyle/>
              <a:p>
                <a:pPr>
                  <a:defRPr/>
                </a:pPr>
                <a:endParaRPr lang="it-IT" sz="3200">
                  <a:effectLst>
                    <a:outerShdw blurRad="38100" dist="38100" dir="2700000" algn="tl">
                      <a:srgbClr val="000000">
                        <a:alpha val="43137"/>
                      </a:srgbClr>
                    </a:outerShdw>
                  </a:effectLst>
                </a:endParaRPr>
              </a:p>
            </p:txBody>
          </p:sp>
          <p:sp>
            <p:nvSpPr>
              <p:cNvPr id="140" name="Freeform 151"/>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p:spPr>
            <p:txBody>
              <a:bodyPr/>
              <a:lstStyle/>
              <a:p>
                <a:pPr>
                  <a:defRPr/>
                </a:pPr>
                <a:endParaRPr lang="it-IT" sz="3200">
                  <a:effectLst>
                    <a:outerShdw blurRad="38100" dist="38100" dir="2700000" algn="tl">
                      <a:srgbClr val="000000">
                        <a:alpha val="43137"/>
                      </a:srgbClr>
                    </a:outerShdw>
                  </a:effectLst>
                </a:endParaRPr>
              </a:p>
            </p:txBody>
          </p:sp>
          <p:sp>
            <p:nvSpPr>
              <p:cNvPr id="141" name="Oval 152"/>
              <p:cNvSpPr>
                <a:spLocks noChangeArrowheads="1"/>
              </p:cNvSpPr>
              <p:nvPr userDrawn="1"/>
            </p:nvSpPr>
            <p:spPr bwMode="ltGray">
              <a:xfrm rot="-1684349">
                <a:off x="296" y="3047"/>
                <a:ext cx="221" cy="176"/>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p:spPr>
            <p:txBody>
              <a:bodyPr/>
              <a:lstStyle/>
              <a:p>
                <a:pPr>
                  <a:defRPr/>
                </a:pPr>
                <a:endParaRPr lang="it-IT" sz="3200">
                  <a:effectLst>
                    <a:outerShdw blurRad="38100" dist="38100" dir="2700000" algn="tl">
                      <a:srgbClr val="000000">
                        <a:alpha val="43137"/>
                      </a:srgbClr>
                    </a:outerShdw>
                  </a:effectLst>
                </a:endParaRPr>
              </a:p>
            </p:txBody>
          </p:sp>
        </p:grpSp>
      </p:grpSp>
      <p:pic>
        <p:nvPicPr>
          <p:cNvPr id="2" name="Immagine 1" descr="Immagine che contiene cerchio, schizzo, disegno, cartone animato&#10;&#10;Descrizione generata automaticamente">
            <a:extLst>
              <a:ext uri="{FF2B5EF4-FFF2-40B4-BE49-F238E27FC236}">
                <a16:creationId xmlns:a16="http://schemas.microsoft.com/office/drawing/2014/main" id="{7834B572-A1D1-EBAB-A139-667D6A85444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832304" y="124863"/>
            <a:ext cx="1371600" cy="1400175"/>
          </a:xfrm>
          <a:prstGeom prst="rect">
            <a:avLst/>
          </a:prstGeom>
        </p:spPr>
      </p:pic>
      <p:pic>
        <p:nvPicPr>
          <p:cNvPr id="3" name="Immagine 10" descr="scuola1.png">
            <a:extLst>
              <a:ext uri="{FF2B5EF4-FFF2-40B4-BE49-F238E27FC236}">
                <a16:creationId xmlns:a16="http://schemas.microsoft.com/office/drawing/2014/main" id="{A837B708-A98F-556F-C76E-044DF4940FBD}"/>
              </a:ext>
            </a:extLst>
          </p:cNvPr>
          <p:cNvPicPr>
            <a:picLocks noChangeAspect="1"/>
          </p:cNvPicPr>
          <p:nvPr userDrawn="1"/>
        </p:nvPicPr>
        <p:blipFill>
          <a:blip r:embed="rId3"/>
          <a:srcRect/>
          <a:stretch>
            <a:fillRect/>
          </a:stretch>
        </p:blipFill>
        <p:spPr bwMode="auto">
          <a:xfrm rot="2623171">
            <a:off x="10190449" y="280929"/>
            <a:ext cx="1745461" cy="1088044"/>
          </a:xfrm>
          <a:prstGeom prst="rect">
            <a:avLst/>
          </a:prstGeom>
          <a:noFill/>
          <a:ln w="9525">
            <a:noFill/>
            <a:miter lim="800000"/>
            <a:headEnd/>
            <a:tailEnd/>
          </a:ln>
        </p:spPr>
      </p:pic>
      <p:sp>
        <p:nvSpPr>
          <p:cNvPr id="155" name="Rettangolo 165">
            <a:extLst>
              <a:ext uri="{FF2B5EF4-FFF2-40B4-BE49-F238E27FC236}">
                <a16:creationId xmlns:a16="http://schemas.microsoft.com/office/drawing/2014/main" id="{25E1F10B-301C-5010-8CF2-B4A94ABAF9E8}"/>
              </a:ext>
            </a:extLst>
          </p:cNvPr>
          <p:cNvSpPr/>
          <p:nvPr userDrawn="1"/>
        </p:nvSpPr>
        <p:spPr bwMode="auto">
          <a:xfrm>
            <a:off x="7620" y="962734"/>
            <a:ext cx="8640000" cy="90002"/>
          </a:xfrm>
          <a:prstGeom prst="rect">
            <a:avLst/>
          </a:prstGeom>
          <a:gradFill flip="none" rotWithShape="1">
            <a:gsLst>
              <a:gs pos="0">
                <a:schemeClr val="bg1">
                  <a:lumMod val="60000"/>
                  <a:lumOff val="40000"/>
                  <a:shade val="30000"/>
                  <a:satMod val="115000"/>
                </a:schemeClr>
              </a:gs>
              <a:gs pos="50000">
                <a:schemeClr val="bg1">
                  <a:lumMod val="60000"/>
                  <a:lumOff val="40000"/>
                  <a:shade val="67500"/>
                  <a:satMod val="115000"/>
                </a:schemeClr>
              </a:gs>
              <a:gs pos="100000">
                <a:schemeClr val="bg1">
                  <a:lumMod val="60000"/>
                  <a:lumOff val="40000"/>
                  <a:shade val="100000"/>
                  <a:satMod val="115000"/>
                </a:schemeClr>
              </a:gs>
            </a:gsLst>
            <a:lin ang="16200000" scaled="1"/>
            <a:tileRect/>
          </a:gradFill>
          <a:ln w="9525" cap="flat" cmpd="sng" algn="ctr">
            <a:noFill/>
            <a:prstDash val="solid"/>
            <a:round/>
            <a:headEnd type="none" w="med" len="med"/>
            <a:tailEnd type="none" w="med" len="med"/>
          </a:ln>
          <a:effectLst/>
        </p:spPr>
        <p:txBody>
          <a:bodyPr/>
          <a:lstStyle/>
          <a:p>
            <a:pPr>
              <a:defRPr/>
            </a:pPr>
            <a:endParaRPr lang="it-IT">
              <a:effectLst>
                <a:outerShdw blurRad="38100" dist="38100" dir="2700000" algn="tl">
                  <a:srgbClr val="000000">
                    <a:alpha val="43137"/>
                  </a:srgbClr>
                </a:outerShdw>
              </a:effectLst>
            </a:endParaRPr>
          </a:p>
        </p:txBody>
      </p:sp>
      <p:sp>
        <p:nvSpPr>
          <p:cNvPr id="156" name="Rettangolo 155">
            <a:extLst>
              <a:ext uri="{FF2B5EF4-FFF2-40B4-BE49-F238E27FC236}">
                <a16:creationId xmlns:a16="http://schemas.microsoft.com/office/drawing/2014/main" id="{F3524501-1E54-0A03-8672-4ABB5F7570B0}"/>
              </a:ext>
            </a:extLst>
          </p:cNvPr>
          <p:cNvSpPr/>
          <p:nvPr userDrawn="1"/>
        </p:nvSpPr>
        <p:spPr bwMode="auto">
          <a:xfrm>
            <a:off x="5800" y="1732249"/>
            <a:ext cx="8640000" cy="90002"/>
          </a:xfrm>
          <a:prstGeom prst="rect">
            <a:avLst/>
          </a:prstGeom>
          <a:gradFill flip="none" rotWithShape="1">
            <a:gsLst>
              <a:gs pos="0">
                <a:schemeClr val="bg1">
                  <a:lumMod val="60000"/>
                  <a:lumOff val="40000"/>
                  <a:shade val="30000"/>
                  <a:satMod val="115000"/>
                </a:schemeClr>
              </a:gs>
              <a:gs pos="50000">
                <a:schemeClr val="bg1">
                  <a:lumMod val="60000"/>
                  <a:lumOff val="40000"/>
                  <a:shade val="67500"/>
                  <a:satMod val="115000"/>
                </a:schemeClr>
              </a:gs>
              <a:gs pos="100000">
                <a:schemeClr val="bg1">
                  <a:lumMod val="60000"/>
                  <a:lumOff val="40000"/>
                  <a:shade val="100000"/>
                  <a:satMod val="115000"/>
                </a:schemeClr>
              </a:gs>
            </a:gsLst>
            <a:lin ang="16200000" scaled="1"/>
            <a:tileRect/>
          </a:gradFill>
          <a:ln w="9525" cap="flat" cmpd="sng" algn="ctr">
            <a:noFill/>
            <a:prstDash val="solid"/>
            <a:round/>
            <a:headEnd type="none" w="med" len="med"/>
            <a:tailEnd type="none" w="med" len="med"/>
          </a:ln>
          <a:effectLst/>
        </p:spPr>
        <p:txBody>
          <a:bodyPr/>
          <a:lstStyle/>
          <a:p>
            <a:pPr>
              <a:defRPr/>
            </a:pPr>
            <a:endParaRPr lang="it-IT">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62047011"/>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6.png"/><Relationship Id="rId5" Type="http://schemas.openxmlformats.org/officeDocument/2006/relationships/image" Target="../media/image5.gif"/><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4612030"/>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4" r:id="rId3"/>
  </p:sldLayoutIdLst>
  <p:txStyles>
    <p:titleStyle>
      <a:lvl1pPr algn="ctr" defTabSz="609630" rtl="0" eaLnBrk="1" latinLnBrk="0" hangingPunct="1">
        <a:spcBef>
          <a:spcPct val="0"/>
        </a:spcBef>
        <a:buNone/>
        <a:defRPr sz="2933"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2" y="1422400"/>
            <a:ext cx="12196233" cy="5435600"/>
            <a:chOff x="0" y="896"/>
            <a:chExt cx="5762" cy="3424"/>
          </a:xfrm>
        </p:grpSpPr>
        <p:grpSp>
          <p:nvGrpSpPr>
            <p:cNvPr id="1031" name="Group 3"/>
            <p:cNvGrpSpPr>
              <a:grpSpLocks/>
            </p:cNvGrpSpPr>
            <p:nvPr userDrawn="1"/>
          </p:nvGrpSpPr>
          <p:grpSpPr bwMode="auto">
            <a:xfrm>
              <a:off x="20" y="896"/>
              <a:ext cx="5742" cy="3424"/>
              <a:chOff x="20" y="896"/>
              <a:chExt cx="5742" cy="3424"/>
            </a:xfrm>
          </p:grpSpPr>
          <p:sp>
            <p:nvSpPr>
              <p:cNvPr id="48132" name="Freeform 4"/>
              <p:cNvSpPr>
                <a:spLocks/>
              </p:cNvSpPr>
              <p:nvPr userDrawn="1"/>
            </p:nvSpPr>
            <p:spPr bwMode="hidden">
              <a:xfrm>
                <a:off x="1399" y="1116"/>
                <a:ext cx="2815" cy="2111"/>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48133" name="Freeform 5"/>
              <p:cNvSpPr>
                <a:spLocks/>
              </p:cNvSpPr>
              <p:nvPr userDrawn="1"/>
            </p:nvSpPr>
            <p:spPr bwMode="hidden">
              <a:xfrm>
                <a:off x="672" y="1116"/>
                <a:ext cx="3966" cy="2367"/>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48134"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48135"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48136"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48137"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Lst>
                <a:ahLst/>
                <a:cxnLst>
                  <a:cxn ang="0">
                    <a:pos x="T0" y="T1"/>
                  </a:cxn>
                  <a:cxn ang="0">
                    <a:pos x="T2" y="T3"/>
                  </a:cxn>
                  <a:cxn ang="0">
                    <a:pos x="T4" y="T5"/>
                  </a:cxn>
                  <a:cxn ang="0">
                    <a:pos x="T6" y="T7"/>
                  </a:cxn>
                  <a:cxn ang="0">
                    <a:pos x="T8" y="T9"/>
                  </a:cxn>
                  <a:cxn ang="0">
                    <a:pos x="T10" y="T11"/>
                  </a:cxn>
                  <a:cxn ang="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48138"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48139"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48140" name="Freeform 12"/>
              <p:cNvSpPr>
                <a:spLocks/>
              </p:cNvSpPr>
              <p:nvPr userDrawn="1"/>
            </p:nvSpPr>
            <p:spPr bwMode="hidden">
              <a:xfrm>
                <a:off x="4275" y="2031"/>
                <a:ext cx="1256" cy="812"/>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48141"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48142" name="Freeform 14"/>
              <p:cNvSpPr>
                <a:spLocks/>
              </p:cNvSpPr>
              <p:nvPr userDrawn="1"/>
            </p:nvSpPr>
            <p:spPr bwMode="hidden">
              <a:xfrm>
                <a:off x="5443" y="923"/>
                <a:ext cx="319" cy="853"/>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Lst>
                <a:ahLst/>
                <a:cxnLst>
                  <a:cxn ang="0">
                    <a:pos x="T0" y="T1"/>
                  </a:cxn>
                  <a:cxn ang="0">
                    <a:pos x="T2" y="T3"/>
                  </a:cxn>
                  <a:cxn ang="0">
                    <a:pos x="T4" y="T5"/>
                  </a:cxn>
                  <a:cxn ang="0">
                    <a:pos x="T6" y="T7"/>
                  </a:cxn>
                  <a:cxn ang="0">
                    <a:pos x="T8" y="T9"/>
                  </a:cxn>
                  <a:cxn ang="0">
                    <a:pos x="T10" y="T11"/>
                  </a:cxn>
                  <a:cxn ang="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48143"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sp>
            <p:nvSpPr>
              <p:cNvPr id="48144"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pPr>
                  <a:defRPr/>
                </a:pPr>
                <a:endParaRPr lang="it-IT" sz="3200">
                  <a:effectLst>
                    <a:outerShdw blurRad="38100" dist="38100" dir="2700000" algn="tl">
                      <a:srgbClr val="000000">
                        <a:alpha val="43137"/>
                      </a:srgbClr>
                    </a:outerShdw>
                  </a:effectLst>
                </a:endParaRPr>
              </a:p>
            </p:txBody>
          </p:sp>
        </p:grpSp>
        <p:grpSp>
          <p:nvGrpSpPr>
            <p:cNvPr id="1032" name="Group 17"/>
            <p:cNvGrpSpPr>
              <a:grpSpLocks/>
            </p:cNvGrpSpPr>
            <p:nvPr userDrawn="1"/>
          </p:nvGrpSpPr>
          <p:grpSpPr bwMode="auto">
            <a:xfrm>
              <a:off x="0" y="2291"/>
              <a:ext cx="1385" cy="1702"/>
              <a:chOff x="0" y="2291"/>
              <a:chExt cx="1385" cy="1702"/>
            </a:xfrm>
          </p:grpSpPr>
          <p:sp>
            <p:nvSpPr>
              <p:cNvPr id="48146" name="Rectangle 18"/>
              <p:cNvSpPr>
                <a:spLocks noChangeArrowheads="1"/>
              </p:cNvSpPr>
              <p:nvPr userDrawn="1"/>
            </p:nvSpPr>
            <p:spPr bwMode="ltGray">
              <a:xfrm rot="6798887">
                <a:off x="65" y="3882"/>
                <a:ext cx="7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47" name="Rectangle 19"/>
              <p:cNvSpPr>
                <a:spLocks noChangeArrowheads="1"/>
              </p:cNvSpPr>
              <p:nvPr userDrawn="1"/>
            </p:nvSpPr>
            <p:spPr bwMode="ltGray">
              <a:xfrm rot="6798887">
                <a:off x="34" y="3879"/>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48" name="Rectangle 20"/>
              <p:cNvSpPr>
                <a:spLocks noChangeArrowheads="1"/>
              </p:cNvSpPr>
              <p:nvPr userDrawn="1"/>
            </p:nvSpPr>
            <p:spPr bwMode="ltGray">
              <a:xfrm rot="6798887">
                <a:off x="9" y="3874"/>
                <a:ext cx="7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49" name="Rectangle 21"/>
              <p:cNvSpPr>
                <a:spLocks noChangeArrowheads="1"/>
              </p:cNvSpPr>
              <p:nvPr userDrawn="1"/>
            </p:nvSpPr>
            <p:spPr bwMode="ltGray">
              <a:xfrm rot="5999912">
                <a:off x="210" y="3883"/>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50" name="Rectangle 22"/>
              <p:cNvSpPr>
                <a:spLocks noChangeArrowheads="1"/>
              </p:cNvSpPr>
              <p:nvPr userDrawn="1"/>
            </p:nvSpPr>
            <p:spPr bwMode="ltGray">
              <a:xfrm rot="5999912">
                <a:off x="184" y="3887"/>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51" name="Rectangle 23"/>
              <p:cNvSpPr>
                <a:spLocks noChangeArrowheads="1"/>
              </p:cNvSpPr>
              <p:nvPr userDrawn="1"/>
            </p:nvSpPr>
            <p:spPr bwMode="ltGray">
              <a:xfrm rot="6250138">
                <a:off x="154" y="3887"/>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52" name="Rectangle 24"/>
              <p:cNvSpPr>
                <a:spLocks noChangeArrowheads="1"/>
              </p:cNvSpPr>
              <p:nvPr userDrawn="1"/>
            </p:nvSpPr>
            <p:spPr bwMode="ltGray">
              <a:xfrm rot="6238076">
                <a:off x="123" y="3886"/>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53" name="Rectangle 25"/>
              <p:cNvSpPr>
                <a:spLocks noChangeArrowheads="1"/>
              </p:cNvSpPr>
              <p:nvPr userDrawn="1"/>
            </p:nvSpPr>
            <p:spPr bwMode="ltGray">
              <a:xfrm rot="5380717">
                <a:off x="364" y="3867"/>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54" name="Rectangle 26"/>
              <p:cNvSpPr>
                <a:spLocks noChangeArrowheads="1"/>
              </p:cNvSpPr>
              <p:nvPr userDrawn="1"/>
            </p:nvSpPr>
            <p:spPr bwMode="ltGray">
              <a:xfrm rot="5380717">
                <a:off x="334" y="3871"/>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55" name="Rectangle 27"/>
              <p:cNvSpPr>
                <a:spLocks noChangeArrowheads="1"/>
              </p:cNvSpPr>
              <p:nvPr userDrawn="1"/>
            </p:nvSpPr>
            <p:spPr bwMode="ltGray">
              <a:xfrm rot="5583200">
                <a:off x="304" y="3875"/>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56" name="Rectangle 28"/>
              <p:cNvSpPr>
                <a:spLocks noChangeArrowheads="1"/>
              </p:cNvSpPr>
              <p:nvPr userDrawn="1"/>
            </p:nvSpPr>
            <p:spPr bwMode="ltGray">
              <a:xfrm rot="5737625">
                <a:off x="271" y="3882"/>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57" name="Rectangle 29"/>
              <p:cNvSpPr>
                <a:spLocks noChangeArrowheads="1"/>
              </p:cNvSpPr>
              <p:nvPr userDrawn="1"/>
            </p:nvSpPr>
            <p:spPr bwMode="ltGray">
              <a:xfrm rot="4715477">
                <a:off x="519" y="3828"/>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58" name="Rectangle 30"/>
              <p:cNvSpPr>
                <a:spLocks noChangeArrowheads="1"/>
              </p:cNvSpPr>
              <p:nvPr userDrawn="1"/>
            </p:nvSpPr>
            <p:spPr bwMode="ltGray">
              <a:xfrm rot="4924949">
                <a:off x="487" y="3833"/>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59" name="Rectangle 31"/>
              <p:cNvSpPr>
                <a:spLocks noChangeArrowheads="1"/>
              </p:cNvSpPr>
              <p:nvPr userDrawn="1"/>
            </p:nvSpPr>
            <p:spPr bwMode="ltGray">
              <a:xfrm rot="4924949">
                <a:off x="458" y="3848"/>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60" name="Rectangle 32"/>
              <p:cNvSpPr>
                <a:spLocks noChangeArrowheads="1"/>
              </p:cNvSpPr>
              <p:nvPr userDrawn="1"/>
            </p:nvSpPr>
            <p:spPr bwMode="ltGray">
              <a:xfrm rot="5041352">
                <a:off x="428" y="3849"/>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61" name="Rectangle 33"/>
              <p:cNvSpPr>
                <a:spLocks noChangeArrowheads="1"/>
              </p:cNvSpPr>
              <p:nvPr userDrawn="1"/>
            </p:nvSpPr>
            <p:spPr bwMode="ltGray">
              <a:xfrm rot="3816889">
                <a:off x="665" y="3761"/>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62" name="Rectangle 34"/>
              <p:cNvSpPr>
                <a:spLocks noChangeArrowheads="1"/>
              </p:cNvSpPr>
              <p:nvPr userDrawn="1"/>
            </p:nvSpPr>
            <p:spPr bwMode="ltGray">
              <a:xfrm rot="3816889">
                <a:off x="636" y="3780"/>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63" name="Rectangle 35"/>
              <p:cNvSpPr>
                <a:spLocks noChangeArrowheads="1"/>
              </p:cNvSpPr>
              <p:nvPr userDrawn="1"/>
            </p:nvSpPr>
            <p:spPr bwMode="ltGray">
              <a:xfrm rot="4104184">
                <a:off x="607" y="3789"/>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64" name="Rectangle 36"/>
              <p:cNvSpPr>
                <a:spLocks noChangeArrowheads="1"/>
              </p:cNvSpPr>
              <p:nvPr userDrawn="1"/>
            </p:nvSpPr>
            <p:spPr bwMode="ltGray">
              <a:xfrm rot="4325343">
                <a:off x="577" y="3804"/>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65" name="Rectangle 37"/>
              <p:cNvSpPr>
                <a:spLocks noChangeArrowheads="1"/>
              </p:cNvSpPr>
              <p:nvPr userDrawn="1"/>
            </p:nvSpPr>
            <p:spPr bwMode="ltGray">
              <a:xfrm rot="3368036">
                <a:off x="801" y="3681"/>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66" name="Rectangle 38"/>
              <p:cNvSpPr>
                <a:spLocks noChangeArrowheads="1"/>
              </p:cNvSpPr>
              <p:nvPr userDrawn="1"/>
            </p:nvSpPr>
            <p:spPr bwMode="ltGray">
              <a:xfrm rot="3368036">
                <a:off x="773" y="3697"/>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67" name="Rectangle 39"/>
              <p:cNvSpPr>
                <a:spLocks noChangeArrowheads="1"/>
              </p:cNvSpPr>
              <p:nvPr userDrawn="1"/>
            </p:nvSpPr>
            <p:spPr bwMode="ltGray">
              <a:xfrm rot="3368036">
                <a:off x="748" y="3716"/>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68" name="Rectangle 40"/>
              <p:cNvSpPr>
                <a:spLocks noChangeArrowheads="1"/>
              </p:cNvSpPr>
              <p:nvPr userDrawn="1"/>
            </p:nvSpPr>
            <p:spPr bwMode="ltGray">
              <a:xfrm rot="3816889">
                <a:off x="718" y="3733"/>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69" name="Rectangle 41"/>
              <p:cNvSpPr>
                <a:spLocks noChangeArrowheads="1"/>
              </p:cNvSpPr>
              <p:nvPr userDrawn="1"/>
            </p:nvSpPr>
            <p:spPr bwMode="ltGray">
              <a:xfrm rot="2302266">
                <a:off x="923" y="3587"/>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70" name="Rectangle 42"/>
              <p:cNvSpPr>
                <a:spLocks noChangeArrowheads="1"/>
              </p:cNvSpPr>
              <p:nvPr userDrawn="1"/>
            </p:nvSpPr>
            <p:spPr bwMode="ltGray">
              <a:xfrm rot="2302266">
                <a:off x="899" y="3607"/>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71" name="Rectangle 43"/>
              <p:cNvSpPr>
                <a:spLocks noChangeArrowheads="1"/>
              </p:cNvSpPr>
              <p:nvPr userDrawn="1"/>
            </p:nvSpPr>
            <p:spPr bwMode="ltGray">
              <a:xfrm rot="2707562">
                <a:off x="876" y="3626"/>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72" name="Rectangle 44"/>
              <p:cNvSpPr>
                <a:spLocks noChangeArrowheads="1"/>
              </p:cNvSpPr>
              <p:nvPr userDrawn="1"/>
            </p:nvSpPr>
            <p:spPr bwMode="ltGray">
              <a:xfrm rot="2707562">
                <a:off x="852" y="3644"/>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73" name="Rectangle 45"/>
              <p:cNvSpPr>
                <a:spLocks noChangeArrowheads="1"/>
              </p:cNvSpPr>
              <p:nvPr userDrawn="1"/>
            </p:nvSpPr>
            <p:spPr bwMode="ltGray">
              <a:xfrm rot="1525830">
                <a:off x="1027" y="3473"/>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74" name="Rectangle 46"/>
              <p:cNvSpPr>
                <a:spLocks noChangeArrowheads="1"/>
              </p:cNvSpPr>
              <p:nvPr userDrawn="1"/>
            </p:nvSpPr>
            <p:spPr bwMode="ltGray">
              <a:xfrm rot="1525830">
                <a:off x="1009" y="3497"/>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75" name="Rectangle 47"/>
              <p:cNvSpPr>
                <a:spLocks noChangeArrowheads="1"/>
              </p:cNvSpPr>
              <p:nvPr userDrawn="1"/>
            </p:nvSpPr>
            <p:spPr bwMode="ltGray">
              <a:xfrm rot="1788117">
                <a:off x="990" y="3519"/>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76" name="Rectangle 48"/>
              <p:cNvSpPr>
                <a:spLocks noChangeArrowheads="1"/>
              </p:cNvSpPr>
              <p:nvPr userDrawn="1"/>
            </p:nvSpPr>
            <p:spPr bwMode="ltGray">
              <a:xfrm rot="1788117">
                <a:off x="969" y="3544"/>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77" name="Rectangle 49"/>
              <p:cNvSpPr>
                <a:spLocks noChangeArrowheads="1"/>
              </p:cNvSpPr>
              <p:nvPr userDrawn="1"/>
            </p:nvSpPr>
            <p:spPr bwMode="ltGray">
              <a:xfrm rot="841630">
                <a:off x="1113" y="3355"/>
                <a:ext cx="7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78" name="Rectangle 50"/>
              <p:cNvSpPr>
                <a:spLocks noChangeArrowheads="1"/>
              </p:cNvSpPr>
              <p:nvPr userDrawn="1"/>
            </p:nvSpPr>
            <p:spPr bwMode="ltGray">
              <a:xfrm rot="841630">
                <a:off x="1100" y="3379"/>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79" name="Rectangle 51"/>
              <p:cNvSpPr>
                <a:spLocks noChangeArrowheads="1"/>
              </p:cNvSpPr>
              <p:nvPr userDrawn="1"/>
            </p:nvSpPr>
            <p:spPr bwMode="ltGray">
              <a:xfrm rot="1308689">
                <a:off x="1086" y="3404"/>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80" name="Rectangle 52"/>
              <p:cNvSpPr>
                <a:spLocks noChangeArrowheads="1"/>
              </p:cNvSpPr>
              <p:nvPr userDrawn="1"/>
            </p:nvSpPr>
            <p:spPr bwMode="ltGray">
              <a:xfrm rot="1308689">
                <a:off x="1064" y="3425"/>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81" name="Rectangle 53"/>
              <p:cNvSpPr>
                <a:spLocks noChangeArrowheads="1"/>
              </p:cNvSpPr>
              <p:nvPr userDrawn="1"/>
            </p:nvSpPr>
            <p:spPr bwMode="ltGray">
              <a:xfrm rot="469913">
                <a:off x="1172" y="3225"/>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82" name="Rectangle 54"/>
              <p:cNvSpPr>
                <a:spLocks noChangeArrowheads="1"/>
              </p:cNvSpPr>
              <p:nvPr userDrawn="1"/>
            </p:nvSpPr>
            <p:spPr bwMode="ltGray">
              <a:xfrm rot="559869">
                <a:off x="1162" y="3251"/>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83" name="Rectangle 55"/>
              <p:cNvSpPr>
                <a:spLocks noChangeArrowheads="1"/>
              </p:cNvSpPr>
              <p:nvPr userDrawn="1"/>
            </p:nvSpPr>
            <p:spPr bwMode="ltGray">
              <a:xfrm rot="734079">
                <a:off x="1154" y="3276"/>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84" name="Rectangle 56"/>
              <p:cNvSpPr>
                <a:spLocks noChangeArrowheads="1"/>
              </p:cNvSpPr>
              <p:nvPr userDrawn="1"/>
            </p:nvSpPr>
            <p:spPr bwMode="ltGray">
              <a:xfrm rot="734079">
                <a:off x="1141" y="3304"/>
                <a:ext cx="7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85" name="Rectangle 57"/>
              <p:cNvSpPr>
                <a:spLocks noChangeArrowheads="1"/>
              </p:cNvSpPr>
              <p:nvPr userDrawn="1"/>
            </p:nvSpPr>
            <p:spPr bwMode="ltGray">
              <a:xfrm rot="-293905">
                <a:off x="1211" y="3096"/>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86" name="Rectangle 58"/>
              <p:cNvSpPr>
                <a:spLocks noChangeArrowheads="1"/>
              </p:cNvSpPr>
              <p:nvPr userDrawn="1"/>
            </p:nvSpPr>
            <p:spPr bwMode="ltGray">
              <a:xfrm rot="-8">
                <a:off x="1201" y="3121"/>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87" name="Rectangle 59"/>
              <p:cNvSpPr>
                <a:spLocks noChangeArrowheads="1"/>
              </p:cNvSpPr>
              <p:nvPr userDrawn="1"/>
            </p:nvSpPr>
            <p:spPr bwMode="ltGray">
              <a:xfrm rot="-8">
                <a:off x="1200" y="3147"/>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88" name="Rectangle 60"/>
              <p:cNvSpPr>
                <a:spLocks noChangeArrowheads="1"/>
              </p:cNvSpPr>
              <p:nvPr userDrawn="1"/>
            </p:nvSpPr>
            <p:spPr bwMode="ltGray">
              <a:xfrm rot="214188">
                <a:off x="1189" y="3173"/>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89" name="Rectangle 61"/>
              <p:cNvSpPr>
                <a:spLocks noChangeArrowheads="1"/>
              </p:cNvSpPr>
              <p:nvPr userDrawn="1"/>
            </p:nvSpPr>
            <p:spPr bwMode="ltGray">
              <a:xfrm rot="-682388">
                <a:off x="1219" y="2965"/>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90" name="Rectangle 62"/>
              <p:cNvSpPr>
                <a:spLocks noChangeArrowheads="1"/>
              </p:cNvSpPr>
              <p:nvPr userDrawn="1"/>
            </p:nvSpPr>
            <p:spPr bwMode="ltGray">
              <a:xfrm rot="-480400">
                <a:off x="1220" y="2991"/>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91" name="Rectangle 63"/>
              <p:cNvSpPr>
                <a:spLocks noChangeArrowheads="1"/>
              </p:cNvSpPr>
              <p:nvPr userDrawn="1"/>
            </p:nvSpPr>
            <p:spPr bwMode="ltGray">
              <a:xfrm rot="-480400">
                <a:off x="1220" y="3015"/>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92" name="Rectangle 64"/>
              <p:cNvSpPr>
                <a:spLocks noChangeArrowheads="1"/>
              </p:cNvSpPr>
              <p:nvPr userDrawn="1"/>
            </p:nvSpPr>
            <p:spPr bwMode="ltGray">
              <a:xfrm rot="-270546">
                <a:off x="1219" y="3041"/>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93" name="Rectangle 65"/>
              <p:cNvSpPr>
                <a:spLocks noChangeArrowheads="1"/>
              </p:cNvSpPr>
              <p:nvPr userDrawn="1"/>
            </p:nvSpPr>
            <p:spPr bwMode="ltGray">
              <a:xfrm rot="-1132286">
                <a:off x="1207" y="2843"/>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94" name="Rectangle 66"/>
              <p:cNvSpPr>
                <a:spLocks noChangeArrowheads="1"/>
              </p:cNvSpPr>
              <p:nvPr userDrawn="1"/>
            </p:nvSpPr>
            <p:spPr bwMode="ltGray">
              <a:xfrm rot="-969272">
                <a:off x="1213" y="2864"/>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95" name="Rectangle 67"/>
              <p:cNvSpPr>
                <a:spLocks noChangeArrowheads="1"/>
              </p:cNvSpPr>
              <p:nvPr userDrawn="1"/>
            </p:nvSpPr>
            <p:spPr bwMode="ltGray">
              <a:xfrm rot="-969272">
                <a:off x="1216" y="2888"/>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96" name="Rectangle 68"/>
              <p:cNvSpPr>
                <a:spLocks noChangeArrowheads="1"/>
              </p:cNvSpPr>
              <p:nvPr userDrawn="1"/>
            </p:nvSpPr>
            <p:spPr bwMode="ltGray">
              <a:xfrm rot="-806259">
                <a:off x="1219" y="2915"/>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97" name="Rectangle 69"/>
              <p:cNvSpPr>
                <a:spLocks noChangeArrowheads="1"/>
              </p:cNvSpPr>
              <p:nvPr userDrawn="1"/>
            </p:nvSpPr>
            <p:spPr bwMode="ltGray">
              <a:xfrm rot="-1543941">
                <a:off x="1165" y="2727"/>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98" name="Rectangle 70"/>
              <p:cNvSpPr>
                <a:spLocks noChangeArrowheads="1"/>
              </p:cNvSpPr>
              <p:nvPr userDrawn="1"/>
            </p:nvSpPr>
            <p:spPr bwMode="ltGray">
              <a:xfrm rot="-1341953">
                <a:off x="1176" y="2752"/>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199" name="Rectangle 71"/>
              <p:cNvSpPr>
                <a:spLocks noChangeArrowheads="1"/>
              </p:cNvSpPr>
              <p:nvPr userDrawn="1"/>
            </p:nvSpPr>
            <p:spPr bwMode="ltGray">
              <a:xfrm rot="-1341953">
                <a:off x="1184" y="2775"/>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00" name="Rectangle 72"/>
              <p:cNvSpPr>
                <a:spLocks noChangeArrowheads="1"/>
              </p:cNvSpPr>
              <p:nvPr userDrawn="1"/>
            </p:nvSpPr>
            <p:spPr bwMode="ltGray">
              <a:xfrm rot="-1341953">
                <a:off x="1194" y="2795"/>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01" name="Rectangle 73"/>
              <p:cNvSpPr>
                <a:spLocks noChangeArrowheads="1"/>
              </p:cNvSpPr>
              <p:nvPr userDrawn="1"/>
            </p:nvSpPr>
            <p:spPr bwMode="ltGray">
              <a:xfrm rot="-1928746">
                <a:off x="1101" y="2628"/>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02" name="Rectangle 74"/>
              <p:cNvSpPr>
                <a:spLocks noChangeArrowheads="1"/>
              </p:cNvSpPr>
              <p:nvPr userDrawn="1"/>
            </p:nvSpPr>
            <p:spPr bwMode="ltGray">
              <a:xfrm rot="-1844175">
                <a:off x="1114" y="2645"/>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03" name="Rectangle 75"/>
              <p:cNvSpPr>
                <a:spLocks noChangeArrowheads="1"/>
              </p:cNvSpPr>
              <p:nvPr userDrawn="1"/>
            </p:nvSpPr>
            <p:spPr bwMode="ltGray">
              <a:xfrm rot="-1752383">
                <a:off x="1129" y="2667"/>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04" name="Rectangle 76"/>
              <p:cNvSpPr>
                <a:spLocks noChangeArrowheads="1"/>
              </p:cNvSpPr>
              <p:nvPr userDrawn="1"/>
            </p:nvSpPr>
            <p:spPr bwMode="ltGray">
              <a:xfrm rot="-1752383">
                <a:off x="1142" y="2684"/>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05" name="Rectangle 77"/>
              <p:cNvSpPr>
                <a:spLocks noChangeArrowheads="1"/>
              </p:cNvSpPr>
              <p:nvPr userDrawn="1"/>
            </p:nvSpPr>
            <p:spPr bwMode="ltGray">
              <a:xfrm rot="-2466736">
                <a:off x="1014" y="2537"/>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06" name="Rectangle 78"/>
              <p:cNvSpPr>
                <a:spLocks noChangeArrowheads="1"/>
              </p:cNvSpPr>
              <p:nvPr userDrawn="1"/>
            </p:nvSpPr>
            <p:spPr bwMode="ltGray">
              <a:xfrm rot="-2466736">
                <a:off x="1035" y="2557"/>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07" name="Rectangle 79"/>
              <p:cNvSpPr>
                <a:spLocks noChangeArrowheads="1"/>
              </p:cNvSpPr>
              <p:nvPr userDrawn="1"/>
            </p:nvSpPr>
            <p:spPr bwMode="ltGray">
              <a:xfrm rot="-2466736">
                <a:off x="1050" y="2573"/>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08" name="Rectangle 80"/>
              <p:cNvSpPr>
                <a:spLocks noChangeArrowheads="1"/>
              </p:cNvSpPr>
              <p:nvPr userDrawn="1"/>
            </p:nvSpPr>
            <p:spPr bwMode="ltGray">
              <a:xfrm rot="-2342866">
                <a:off x="1068" y="2589"/>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09"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a:noFill/>
              </a:ln>
              <a:effectLst/>
            </p:spPr>
            <p:txBody>
              <a:bodyPr/>
              <a:lstStyle/>
              <a:p>
                <a:pPr>
                  <a:defRPr/>
                </a:pPr>
                <a:endParaRPr lang="it-IT" sz="3200">
                  <a:effectLst>
                    <a:outerShdw blurRad="38100" dist="38100" dir="2700000" algn="tl">
                      <a:srgbClr val="000000">
                        <a:alpha val="43137"/>
                      </a:srgbClr>
                    </a:outerShdw>
                  </a:effectLst>
                </a:endParaRPr>
              </a:p>
            </p:txBody>
          </p:sp>
          <p:sp>
            <p:nvSpPr>
              <p:cNvPr id="48210" name="Rectangle 82"/>
              <p:cNvSpPr>
                <a:spLocks noChangeArrowheads="1"/>
              </p:cNvSpPr>
              <p:nvPr userDrawn="1"/>
            </p:nvSpPr>
            <p:spPr bwMode="ltGray">
              <a:xfrm rot="6575641">
                <a:off x="-217" y="3137"/>
                <a:ext cx="122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11" name="Rectangle 83"/>
              <p:cNvSpPr>
                <a:spLocks noChangeArrowheads="1"/>
              </p:cNvSpPr>
              <p:nvPr userDrawn="1"/>
            </p:nvSpPr>
            <p:spPr bwMode="ltGray">
              <a:xfrm rot="238799">
                <a:off x="4" y="3147"/>
                <a:ext cx="103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12" name="Rectangle 84"/>
              <p:cNvSpPr>
                <a:spLocks noChangeArrowheads="1"/>
              </p:cNvSpPr>
              <p:nvPr userDrawn="1"/>
            </p:nvSpPr>
            <p:spPr bwMode="ltGray">
              <a:xfrm rot="-2957028">
                <a:off x="908" y="2471"/>
                <a:ext cx="80"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13" name="Rectangle 85"/>
              <p:cNvSpPr>
                <a:spLocks noChangeArrowheads="1"/>
              </p:cNvSpPr>
              <p:nvPr userDrawn="1"/>
            </p:nvSpPr>
            <p:spPr bwMode="ltGray">
              <a:xfrm rot="-2957028">
                <a:off x="930" y="2484"/>
                <a:ext cx="8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14" name="Rectangle 86"/>
              <p:cNvSpPr>
                <a:spLocks noChangeArrowheads="1"/>
              </p:cNvSpPr>
              <p:nvPr userDrawn="1"/>
            </p:nvSpPr>
            <p:spPr bwMode="ltGray">
              <a:xfrm rot="-2957028">
                <a:off x="954" y="2497"/>
                <a:ext cx="8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15" name="Rectangle 87"/>
              <p:cNvSpPr>
                <a:spLocks noChangeArrowheads="1"/>
              </p:cNvSpPr>
              <p:nvPr userDrawn="1"/>
            </p:nvSpPr>
            <p:spPr bwMode="ltGray">
              <a:xfrm rot="-2661033">
                <a:off x="974" y="2509"/>
                <a:ext cx="8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16" name="Rectangle 88"/>
              <p:cNvSpPr>
                <a:spLocks noChangeArrowheads="1"/>
              </p:cNvSpPr>
              <p:nvPr userDrawn="1"/>
            </p:nvSpPr>
            <p:spPr bwMode="ltGray">
              <a:xfrm rot="-3638503">
                <a:off x="788" y="2425"/>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17" name="Rectangle 89"/>
              <p:cNvSpPr>
                <a:spLocks noChangeArrowheads="1"/>
              </p:cNvSpPr>
              <p:nvPr userDrawn="1"/>
            </p:nvSpPr>
            <p:spPr bwMode="ltGray">
              <a:xfrm rot="-3638503">
                <a:off x="815" y="2433"/>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18" name="Rectangle 90"/>
              <p:cNvSpPr>
                <a:spLocks noChangeArrowheads="1"/>
              </p:cNvSpPr>
              <p:nvPr userDrawn="1"/>
            </p:nvSpPr>
            <p:spPr bwMode="ltGray">
              <a:xfrm rot="-3514633">
                <a:off x="838" y="2439"/>
                <a:ext cx="80"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19" name="Rectangle 91"/>
              <p:cNvSpPr>
                <a:spLocks noChangeArrowheads="1"/>
              </p:cNvSpPr>
              <p:nvPr userDrawn="1"/>
            </p:nvSpPr>
            <p:spPr bwMode="ltGray">
              <a:xfrm rot="-3220799">
                <a:off x="863" y="2451"/>
                <a:ext cx="80"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20" name="Rectangle 92"/>
              <p:cNvSpPr>
                <a:spLocks noChangeArrowheads="1"/>
              </p:cNvSpPr>
              <p:nvPr userDrawn="1"/>
            </p:nvSpPr>
            <p:spPr bwMode="ltGray">
              <a:xfrm rot="-4338250">
                <a:off x="651" y="2394"/>
                <a:ext cx="7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21" name="Rectangle 93"/>
              <p:cNvSpPr>
                <a:spLocks noChangeArrowheads="1"/>
              </p:cNvSpPr>
              <p:nvPr userDrawn="1"/>
            </p:nvSpPr>
            <p:spPr bwMode="ltGray">
              <a:xfrm rot="-4250359">
                <a:off x="677" y="2401"/>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22" name="Rectangle 94"/>
              <p:cNvSpPr>
                <a:spLocks noChangeArrowheads="1"/>
              </p:cNvSpPr>
              <p:nvPr userDrawn="1"/>
            </p:nvSpPr>
            <p:spPr bwMode="ltGray">
              <a:xfrm rot="-4250359">
                <a:off x="708" y="2405"/>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23" name="Rectangle 95"/>
              <p:cNvSpPr>
                <a:spLocks noChangeArrowheads="1"/>
              </p:cNvSpPr>
              <p:nvPr userDrawn="1"/>
            </p:nvSpPr>
            <p:spPr bwMode="ltGray">
              <a:xfrm rot="-3989246">
                <a:off x="738" y="2409"/>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24" name="Rectangle 96"/>
              <p:cNvSpPr>
                <a:spLocks noChangeArrowheads="1"/>
              </p:cNvSpPr>
              <p:nvPr userDrawn="1"/>
            </p:nvSpPr>
            <p:spPr bwMode="ltGray">
              <a:xfrm rot="-4862215">
                <a:off x="504" y="2393"/>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25" name="Rectangle 97"/>
              <p:cNvSpPr>
                <a:spLocks noChangeArrowheads="1"/>
              </p:cNvSpPr>
              <p:nvPr userDrawn="1"/>
            </p:nvSpPr>
            <p:spPr bwMode="ltGray">
              <a:xfrm rot="-4673370">
                <a:off x="536" y="2390"/>
                <a:ext cx="7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26" name="Rectangle 98"/>
              <p:cNvSpPr>
                <a:spLocks noChangeArrowheads="1"/>
              </p:cNvSpPr>
              <p:nvPr userDrawn="1"/>
            </p:nvSpPr>
            <p:spPr bwMode="ltGray">
              <a:xfrm rot="-4646721">
                <a:off x="563" y="2389"/>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27" name="Rectangle 99"/>
              <p:cNvSpPr>
                <a:spLocks noChangeArrowheads="1"/>
              </p:cNvSpPr>
              <p:nvPr userDrawn="1"/>
            </p:nvSpPr>
            <p:spPr bwMode="ltGray">
              <a:xfrm rot="-4580623">
                <a:off x="595" y="2389"/>
                <a:ext cx="7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28" name="Rectangle 100"/>
              <p:cNvSpPr>
                <a:spLocks noChangeArrowheads="1"/>
              </p:cNvSpPr>
              <p:nvPr userDrawn="1"/>
            </p:nvSpPr>
            <p:spPr bwMode="ltGray">
              <a:xfrm rot="-5195129">
                <a:off x="356" y="2413"/>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29" name="Rectangle 101"/>
              <p:cNvSpPr>
                <a:spLocks noChangeArrowheads="1"/>
              </p:cNvSpPr>
              <p:nvPr userDrawn="1"/>
            </p:nvSpPr>
            <p:spPr bwMode="ltGray">
              <a:xfrm rot="-5360484">
                <a:off x="385" y="2406"/>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30" name="Rectangle 102"/>
              <p:cNvSpPr>
                <a:spLocks noChangeArrowheads="1"/>
              </p:cNvSpPr>
              <p:nvPr userDrawn="1"/>
            </p:nvSpPr>
            <p:spPr bwMode="ltGray">
              <a:xfrm rot="-5288939">
                <a:off x="419" y="2402"/>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31" name="Rectangle 103"/>
              <p:cNvSpPr>
                <a:spLocks noChangeArrowheads="1"/>
              </p:cNvSpPr>
              <p:nvPr userDrawn="1"/>
            </p:nvSpPr>
            <p:spPr bwMode="ltGray">
              <a:xfrm rot="-5164854">
                <a:off x="449" y="2398"/>
                <a:ext cx="69"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32" name="Rectangle 104"/>
              <p:cNvSpPr>
                <a:spLocks noChangeArrowheads="1"/>
              </p:cNvSpPr>
              <p:nvPr userDrawn="1"/>
            </p:nvSpPr>
            <p:spPr bwMode="ltGray">
              <a:xfrm rot="-6132163">
                <a:off x="208" y="2456"/>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33" name="Rectangle 105"/>
              <p:cNvSpPr>
                <a:spLocks noChangeArrowheads="1"/>
              </p:cNvSpPr>
              <p:nvPr userDrawn="1"/>
            </p:nvSpPr>
            <p:spPr bwMode="ltGray">
              <a:xfrm rot="-6220433">
                <a:off x="237" y="2447"/>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34" name="Rectangle 106"/>
              <p:cNvSpPr>
                <a:spLocks noChangeArrowheads="1"/>
              </p:cNvSpPr>
              <p:nvPr userDrawn="1"/>
            </p:nvSpPr>
            <p:spPr bwMode="ltGray">
              <a:xfrm rot="-6110943">
                <a:off x="268" y="2436"/>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35" name="Rectangle 107"/>
              <p:cNvSpPr>
                <a:spLocks noChangeArrowheads="1"/>
              </p:cNvSpPr>
              <p:nvPr userDrawn="1"/>
            </p:nvSpPr>
            <p:spPr bwMode="ltGray">
              <a:xfrm rot="-5919570">
                <a:off x="294" y="2425"/>
                <a:ext cx="68"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36" name="Rectangle 108"/>
              <p:cNvSpPr>
                <a:spLocks noChangeArrowheads="1"/>
              </p:cNvSpPr>
              <p:nvPr userDrawn="1"/>
            </p:nvSpPr>
            <p:spPr bwMode="ltGray">
              <a:xfrm rot="-7376291">
                <a:off x="6" y="2547"/>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37" name="Rectangle 109"/>
              <p:cNvSpPr>
                <a:spLocks noChangeArrowheads="1"/>
              </p:cNvSpPr>
              <p:nvPr userDrawn="1"/>
            </p:nvSpPr>
            <p:spPr bwMode="ltGray">
              <a:xfrm rot="-7168347">
                <a:off x="65" y="2515"/>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38" name="Rectangle 110"/>
              <p:cNvSpPr>
                <a:spLocks noChangeArrowheads="1"/>
              </p:cNvSpPr>
              <p:nvPr userDrawn="1"/>
            </p:nvSpPr>
            <p:spPr bwMode="ltGray">
              <a:xfrm rot="-6802416">
                <a:off x="94" y="2500"/>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39" name="Rectangle 111"/>
              <p:cNvSpPr>
                <a:spLocks noChangeArrowheads="1"/>
              </p:cNvSpPr>
              <p:nvPr userDrawn="1"/>
            </p:nvSpPr>
            <p:spPr bwMode="ltGray">
              <a:xfrm rot="-6802416">
                <a:off x="119" y="2491"/>
                <a:ext cx="6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40" name="Rectangle 112"/>
              <p:cNvSpPr>
                <a:spLocks noChangeArrowheads="1"/>
              </p:cNvSpPr>
              <p:nvPr userDrawn="1"/>
            </p:nvSpPr>
            <p:spPr bwMode="ltGray">
              <a:xfrm rot="-6457704">
                <a:off x="152" y="2476"/>
                <a:ext cx="6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41" name="Rectangle 113"/>
              <p:cNvSpPr>
                <a:spLocks noChangeArrowheads="1"/>
              </p:cNvSpPr>
              <p:nvPr userDrawn="1"/>
            </p:nvSpPr>
            <p:spPr bwMode="ltGray">
              <a:xfrm rot="-1876771">
                <a:off x="0" y="3363"/>
                <a:ext cx="75"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42" name="Rectangle 114"/>
              <p:cNvSpPr>
                <a:spLocks noChangeArrowheads="1"/>
              </p:cNvSpPr>
              <p:nvPr userDrawn="1"/>
            </p:nvSpPr>
            <p:spPr bwMode="ltGray">
              <a:xfrm rot="3283992">
                <a:off x="512" y="3478"/>
                <a:ext cx="24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43" name="Rectangle 115"/>
              <p:cNvSpPr>
                <a:spLocks noChangeArrowheads="1"/>
              </p:cNvSpPr>
              <p:nvPr userDrawn="1"/>
            </p:nvSpPr>
            <p:spPr bwMode="ltGray">
              <a:xfrm rot="3283992">
                <a:off x="35" y="2797"/>
                <a:ext cx="24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44" name="Rectangle 116"/>
              <p:cNvSpPr>
                <a:spLocks noChangeArrowheads="1"/>
              </p:cNvSpPr>
              <p:nvPr userDrawn="1"/>
            </p:nvSpPr>
            <p:spPr bwMode="ltGray">
              <a:xfrm rot="-1876771">
                <a:off x="700" y="2851"/>
                <a:ext cx="317"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45" name="Rectangle 117"/>
              <p:cNvSpPr>
                <a:spLocks noChangeArrowheads="1"/>
              </p:cNvSpPr>
              <p:nvPr userDrawn="1"/>
            </p:nvSpPr>
            <p:spPr bwMode="ltGray">
              <a:xfrm rot="5908516">
                <a:off x="200" y="3915"/>
                <a:ext cx="140"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46" name="Rectangle 118"/>
              <p:cNvSpPr>
                <a:spLocks noChangeArrowheads="1"/>
              </p:cNvSpPr>
              <p:nvPr userDrawn="1"/>
            </p:nvSpPr>
            <p:spPr bwMode="ltGray">
              <a:xfrm rot="6683973">
                <a:off x="45" y="3915"/>
                <a:ext cx="144"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47" name="Rectangle 119"/>
              <p:cNvSpPr>
                <a:spLocks noChangeArrowheads="1"/>
              </p:cNvSpPr>
              <p:nvPr userDrawn="1"/>
            </p:nvSpPr>
            <p:spPr bwMode="ltGray">
              <a:xfrm rot="5245609">
                <a:off x="361" y="3893"/>
                <a:ext cx="13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48" name="Rectangle 120"/>
              <p:cNvSpPr>
                <a:spLocks noChangeArrowheads="1"/>
              </p:cNvSpPr>
              <p:nvPr userDrawn="1"/>
            </p:nvSpPr>
            <p:spPr bwMode="ltGray">
              <a:xfrm rot="4500520">
                <a:off x="522" y="3847"/>
                <a:ext cx="13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49" name="Rectangle 121"/>
              <p:cNvSpPr>
                <a:spLocks noChangeArrowheads="1"/>
              </p:cNvSpPr>
              <p:nvPr userDrawn="1"/>
            </p:nvSpPr>
            <p:spPr bwMode="ltGray">
              <a:xfrm rot="3805227">
                <a:off x="670" y="3779"/>
                <a:ext cx="13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50" name="Rectangle 122"/>
              <p:cNvSpPr>
                <a:spLocks noChangeArrowheads="1"/>
              </p:cNvSpPr>
              <p:nvPr userDrawn="1"/>
            </p:nvSpPr>
            <p:spPr bwMode="ltGray">
              <a:xfrm rot="3060138">
                <a:off x="813" y="3688"/>
                <a:ext cx="13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51" name="Rectangle 123"/>
              <p:cNvSpPr>
                <a:spLocks noChangeArrowheads="1"/>
              </p:cNvSpPr>
              <p:nvPr userDrawn="1"/>
            </p:nvSpPr>
            <p:spPr bwMode="ltGray">
              <a:xfrm rot="2090281">
                <a:off x="938" y="3583"/>
                <a:ext cx="13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52" name="Rectangle 124"/>
              <p:cNvSpPr>
                <a:spLocks noChangeArrowheads="1"/>
              </p:cNvSpPr>
              <p:nvPr userDrawn="1"/>
            </p:nvSpPr>
            <p:spPr bwMode="ltGray">
              <a:xfrm rot="-7168347">
                <a:off x="-18" y="2505"/>
                <a:ext cx="13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53" name="Rectangle 125"/>
              <p:cNvSpPr>
                <a:spLocks noChangeArrowheads="1"/>
              </p:cNvSpPr>
              <p:nvPr userDrawn="1"/>
            </p:nvSpPr>
            <p:spPr bwMode="ltGray">
              <a:xfrm rot="-6406501">
                <a:off x="136" y="2433"/>
                <a:ext cx="13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54" name="Rectangle 126"/>
              <p:cNvSpPr>
                <a:spLocks noChangeArrowheads="1"/>
              </p:cNvSpPr>
              <p:nvPr userDrawn="1"/>
            </p:nvSpPr>
            <p:spPr bwMode="ltGray">
              <a:xfrm rot="-4970620">
                <a:off x="448" y="2363"/>
                <a:ext cx="13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55" name="Rectangle 127"/>
              <p:cNvSpPr>
                <a:spLocks noChangeArrowheads="1"/>
              </p:cNvSpPr>
              <p:nvPr userDrawn="1"/>
            </p:nvSpPr>
            <p:spPr bwMode="ltGray">
              <a:xfrm rot="-4298502">
                <a:off x="597" y="2359"/>
                <a:ext cx="152"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56" name="Rectangle 128"/>
              <p:cNvSpPr>
                <a:spLocks noChangeArrowheads="1"/>
              </p:cNvSpPr>
              <p:nvPr userDrawn="1"/>
            </p:nvSpPr>
            <p:spPr bwMode="ltGray">
              <a:xfrm rot="-3676305">
                <a:off x="739" y="2385"/>
                <a:ext cx="156"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57" name="Rectangle 129"/>
              <p:cNvSpPr>
                <a:spLocks noChangeArrowheads="1"/>
              </p:cNvSpPr>
              <p:nvPr userDrawn="1"/>
            </p:nvSpPr>
            <p:spPr bwMode="ltGray">
              <a:xfrm rot="-3188616">
                <a:off x="871" y="2428"/>
                <a:ext cx="167"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58" name="Rectangle 130"/>
              <p:cNvSpPr>
                <a:spLocks noChangeArrowheads="1"/>
              </p:cNvSpPr>
              <p:nvPr userDrawn="1"/>
            </p:nvSpPr>
            <p:spPr bwMode="ltGray">
              <a:xfrm rot="-2610246">
                <a:off x="984" y="2497"/>
                <a:ext cx="167"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59" name="Rectangle 131"/>
              <p:cNvSpPr>
                <a:spLocks noChangeArrowheads="1"/>
              </p:cNvSpPr>
              <p:nvPr userDrawn="1"/>
            </p:nvSpPr>
            <p:spPr bwMode="ltGray">
              <a:xfrm rot="-2190008">
                <a:off x="1075" y="2585"/>
                <a:ext cx="173"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60" name="Rectangle 132"/>
              <p:cNvSpPr>
                <a:spLocks noChangeArrowheads="1"/>
              </p:cNvSpPr>
              <p:nvPr userDrawn="1"/>
            </p:nvSpPr>
            <p:spPr bwMode="ltGray">
              <a:xfrm rot="-1728558">
                <a:off x="1147" y="2688"/>
                <a:ext cx="167"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61" name="Rectangle 133"/>
              <p:cNvSpPr>
                <a:spLocks noChangeArrowheads="1"/>
              </p:cNvSpPr>
              <p:nvPr userDrawn="1"/>
            </p:nvSpPr>
            <p:spPr bwMode="ltGray">
              <a:xfrm rot="-1172118">
                <a:off x="1198" y="2805"/>
                <a:ext cx="167"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62" name="Rectangle 134"/>
              <p:cNvSpPr>
                <a:spLocks noChangeArrowheads="1"/>
              </p:cNvSpPr>
              <p:nvPr userDrawn="1"/>
            </p:nvSpPr>
            <p:spPr bwMode="ltGray">
              <a:xfrm rot="-753845">
                <a:off x="1218" y="2929"/>
                <a:ext cx="167"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63" name="Rectangle 135"/>
              <p:cNvSpPr>
                <a:spLocks noChangeArrowheads="1"/>
              </p:cNvSpPr>
              <p:nvPr userDrawn="1"/>
            </p:nvSpPr>
            <p:spPr bwMode="ltGray">
              <a:xfrm rot="-287823">
                <a:off x="1213" y="3065"/>
                <a:ext cx="167"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64" name="Rectangle 136"/>
              <p:cNvSpPr>
                <a:spLocks noChangeArrowheads="1"/>
              </p:cNvSpPr>
              <p:nvPr userDrawn="1"/>
            </p:nvSpPr>
            <p:spPr bwMode="ltGray">
              <a:xfrm rot="696741">
                <a:off x="1126" y="3337"/>
                <a:ext cx="150"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65" name="Rectangle 137"/>
              <p:cNvSpPr>
                <a:spLocks noChangeArrowheads="1"/>
              </p:cNvSpPr>
              <p:nvPr userDrawn="1"/>
            </p:nvSpPr>
            <p:spPr bwMode="ltGray">
              <a:xfrm rot="1529990">
                <a:off x="1041" y="3465"/>
                <a:ext cx="140"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66"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48267" name="Freeform 139"/>
              <p:cNvSpPr>
                <a:spLocks/>
              </p:cNvSpPr>
              <p:nvPr userDrawn="1"/>
            </p:nvSpPr>
            <p:spPr bwMode="ltGray">
              <a:xfrm>
                <a:off x="19" y="2721"/>
                <a:ext cx="90" cy="79"/>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48268"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48269" name="Freeform 141"/>
              <p:cNvSpPr>
                <a:spLocks/>
              </p:cNvSpPr>
              <p:nvPr userDrawn="1"/>
            </p:nvSpPr>
            <p:spPr bwMode="ltGray">
              <a:xfrm>
                <a:off x="677" y="3503"/>
                <a:ext cx="83" cy="77"/>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48270" name="Freeform 142"/>
              <p:cNvSpPr>
                <a:spLocks/>
              </p:cNvSpPr>
              <p:nvPr userDrawn="1"/>
            </p:nvSpPr>
            <p:spPr bwMode="ltGray">
              <a:xfrm>
                <a:off x="940" y="2781"/>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48271"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48272"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48273"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48274" name="Freeform 146"/>
              <p:cNvSpPr>
                <a:spLocks/>
              </p:cNvSpPr>
              <p:nvPr userDrawn="1"/>
            </p:nvSpPr>
            <p:spPr bwMode="ltGray">
              <a:xfrm>
                <a:off x="7" y="3843"/>
                <a:ext cx="36" cy="68"/>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Lst>
                <a:ahLst/>
                <a:cxnLst>
                  <a:cxn ang="0">
                    <a:pos x="T0" y="T1"/>
                  </a:cxn>
                  <a:cxn ang="0">
                    <a:pos x="T2" y="T3"/>
                  </a:cxn>
                  <a:cxn ang="0">
                    <a:pos x="T4" y="T5"/>
                  </a:cxn>
                  <a:cxn ang="0">
                    <a:pos x="T6" y="T7"/>
                  </a:cxn>
                  <a:cxn ang="0">
                    <a:pos x="T8" y="T9"/>
                  </a:cxn>
                  <a:cxn ang="0">
                    <a:pos x="T10" y="T11"/>
                  </a:cxn>
                  <a:cxn ang="0">
                    <a:pos x="T12" y="T13"/>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a:noFill/>
              </a:ln>
            </p:spPr>
            <p:txBody>
              <a:bodyPr/>
              <a:lstStyle/>
              <a:p>
                <a:pPr>
                  <a:defRPr/>
                </a:pPr>
                <a:endParaRPr lang="it-IT" sz="3200">
                  <a:effectLst>
                    <a:outerShdw blurRad="38100" dist="38100" dir="2700000" algn="tl">
                      <a:srgbClr val="000000">
                        <a:alpha val="43137"/>
                      </a:srgbClr>
                    </a:outerShdw>
                  </a:effectLst>
                </a:endParaRPr>
              </a:p>
            </p:txBody>
          </p:sp>
          <p:sp>
            <p:nvSpPr>
              <p:cNvPr id="48275" name="Rectangle 147"/>
              <p:cNvSpPr>
                <a:spLocks noChangeArrowheads="1"/>
              </p:cNvSpPr>
              <p:nvPr userDrawn="1"/>
            </p:nvSpPr>
            <p:spPr bwMode="ltGray">
              <a:xfrm rot="244926">
                <a:off x="1177" y="3201"/>
                <a:ext cx="161"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76" name="Rectangle 148"/>
              <p:cNvSpPr>
                <a:spLocks noChangeArrowheads="1"/>
              </p:cNvSpPr>
              <p:nvPr userDrawn="1"/>
            </p:nvSpPr>
            <p:spPr bwMode="ltGray">
              <a:xfrm rot="-5598588">
                <a:off x="290" y="2385"/>
                <a:ext cx="140" cy="12"/>
              </a:xfrm>
              <a:prstGeom prst="rect">
                <a:avLst/>
              </a:prstGeom>
              <a:solidFill>
                <a:schemeClr val="bg2"/>
              </a:solidFill>
              <a:ln>
                <a:noFill/>
              </a:ln>
              <a:effectLst/>
            </p:spPr>
            <p:txBody>
              <a:bodyPr wrap="none" anchor="ctr"/>
              <a:lstStyle/>
              <a:p>
                <a:pPr>
                  <a:defRPr/>
                </a:pPr>
                <a:endParaRPr lang="it-IT" sz="3200">
                  <a:effectLst>
                    <a:outerShdw blurRad="38100" dist="38100" dir="2700000" algn="tl">
                      <a:srgbClr val="000000">
                        <a:alpha val="43137"/>
                      </a:srgbClr>
                    </a:outerShdw>
                  </a:effectLst>
                </a:endParaRPr>
              </a:p>
            </p:txBody>
          </p:sp>
          <p:sp>
            <p:nvSpPr>
              <p:cNvPr id="48277" name="Freeform 149"/>
              <p:cNvSpPr>
                <a:spLocks/>
              </p:cNvSpPr>
              <p:nvPr userDrawn="1"/>
            </p:nvSpPr>
            <p:spPr bwMode="ltGray">
              <a:xfrm>
                <a:off x="139" y="3573"/>
                <a:ext cx="144" cy="153"/>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p:spPr>
            <p:txBody>
              <a:bodyPr/>
              <a:lstStyle/>
              <a:p>
                <a:pPr>
                  <a:defRPr/>
                </a:pPr>
                <a:endParaRPr lang="it-IT" sz="3200">
                  <a:effectLst>
                    <a:outerShdw blurRad="38100" dist="38100" dir="2700000" algn="tl">
                      <a:srgbClr val="000000">
                        <a:alpha val="43137"/>
                      </a:srgbClr>
                    </a:outerShdw>
                  </a:effectLst>
                </a:endParaRPr>
              </a:p>
            </p:txBody>
          </p:sp>
          <p:sp>
            <p:nvSpPr>
              <p:cNvPr id="48278" name="Freeform 150"/>
              <p:cNvSpPr>
                <a:spLocks/>
              </p:cNvSpPr>
              <p:nvPr userDrawn="1"/>
            </p:nvSpPr>
            <p:spPr bwMode="ltGray">
              <a:xfrm rot="-2857037">
                <a:off x="619" y="3550"/>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p:spPr>
            <p:txBody>
              <a:bodyPr/>
              <a:lstStyle/>
              <a:p>
                <a:pPr>
                  <a:defRPr/>
                </a:pPr>
                <a:endParaRPr lang="it-IT" sz="3200">
                  <a:effectLst>
                    <a:outerShdw blurRad="38100" dist="38100" dir="2700000" algn="tl">
                      <a:srgbClr val="000000">
                        <a:alpha val="43137"/>
                      </a:srgbClr>
                    </a:outerShdw>
                  </a:effectLst>
                </a:endParaRPr>
              </a:p>
            </p:txBody>
          </p:sp>
          <p:sp>
            <p:nvSpPr>
              <p:cNvPr id="48279" name="Freeform 151"/>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p:spPr>
            <p:txBody>
              <a:bodyPr/>
              <a:lstStyle/>
              <a:p>
                <a:pPr>
                  <a:defRPr/>
                </a:pPr>
                <a:endParaRPr lang="it-IT" sz="3200">
                  <a:effectLst>
                    <a:outerShdw blurRad="38100" dist="38100" dir="2700000" algn="tl">
                      <a:srgbClr val="000000">
                        <a:alpha val="43137"/>
                      </a:srgbClr>
                    </a:outerShdw>
                  </a:effectLst>
                </a:endParaRPr>
              </a:p>
            </p:txBody>
          </p:sp>
          <p:sp>
            <p:nvSpPr>
              <p:cNvPr id="48280" name="Oval 152"/>
              <p:cNvSpPr>
                <a:spLocks noChangeArrowheads="1"/>
              </p:cNvSpPr>
              <p:nvPr userDrawn="1"/>
            </p:nvSpPr>
            <p:spPr bwMode="ltGray">
              <a:xfrm rot="-1684349">
                <a:off x="296" y="3047"/>
                <a:ext cx="221" cy="176"/>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p:spPr>
            <p:txBody>
              <a:bodyPr/>
              <a:lstStyle/>
              <a:p>
                <a:pPr>
                  <a:defRPr/>
                </a:pPr>
                <a:endParaRPr lang="it-IT" sz="3200">
                  <a:effectLst>
                    <a:outerShdw blurRad="38100" dist="38100" dir="2700000" algn="tl">
                      <a:srgbClr val="000000">
                        <a:alpha val="43137"/>
                      </a:srgbClr>
                    </a:outerShdw>
                  </a:effectLst>
                </a:endParaRPr>
              </a:p>
            </p:txBody>
          </p:sp>
        </p:grpSp>
      </p:grpSp>
      <p:pic>
        <p:nvPicPr>
          <p:cNvPr id="6" name="Immagine 5" descr="Immagine che contiene cerchio, schizzo, disegno, cartone animato&#10;&#10;Descrizione generata automaticamente">
            <a:extLst>
              <a:ext uri="{FF2B5EF4-FFF2-40B4-BE49-F238E27FC236}">
                <a16:creationId xmlns:a16="http://schemas.microsoft.com/office/drawing/2014/main" id="{E720DE97-4C35-59A0-67FC-64D8720F5BF1}"/>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8832304" y="124863"/>
            <a:ext cx="1371600" cy="1400175"/>
          </a:xfrm>
          <a:prstGeom prst="rect">
            <a:avLst/>
          </a:prstGeom>
        </p:spPr>
      </p:pic>
      <p:pic>
        <p:nvPicPr>
          <p:cNvPr id="7" name="Immagine 10" descr="scuola1.png">
            <a:extLst>
              <a:ext uri="{FF2B5EF4-FFF2-40B4-BE49-F238E27FC236}">
                <a16:creationId xmlns:a16="http://schemas.microsoft.com/office/drawing/2014/main" id="{5669A22E-10A2-64D1-CFAA-A6EC5C036CF8}"/>
              </a:ext>
            </a:extLst>
          </p:cNvPr>
          <p:cNvPicPr>
            <a:picLocks noChangeAspect="1"/>
          </p:cNvPicPr>
          <p:nvPr userDrawn="1"/>
        </p:nvPicPr>
        <p:blipFill>
          <a:blip r:embed="rId6"/>
          <a:srcRect/>
          <a:stretch>
            <a:fillRect/>
          </a:stretch>
        </p:blipFill>
        <p:spPr bwMode="auto">
          <a:xfrm rot="2623171">
            <a:off x="10190449" y="280929"/>
            <a:ext cx="1745461" cy="1088044"/>
          </a:xfrm>
          <a:prstGeom prst="rect">
            <a:avLst/>
          </a:prstGeom>
          <a:noFill/>
          <a:ln w="9525">
            <a:noFill/>
            <a:miter lim="800000"/>
            <a:headEnd/>
            <a:tailEnd/>
          </a:ln>
        </p:spPr>
      </p:pic>
    </p:spTree>
    <p:extLst>
      <p:ext uri="{BB962C8B-B14F-4D97-AF65-F5344CB8AC3E}">
        <p14:creationId xmlns:p14="http://schemas.microsoft.com/office/powerpoint/2010/main" val="2275424429"/>
      </p:ext>
    </p:extLst>
  </p:cSld>
  <p:clrMap bg1="dk2" tx1="lt1" bg2="dk1" tx2="lt2" accent1="accent1" accent2="accent2" accent3="accent3" accent4="accent4" accent5="accent5" accent6="accent6" hlink="hlink" folHlink="folHlink"/>
  <p:sldLayoutIdLst>
    <p:sldLayoutId id="2147483733" r:id="rId1"/>
    <p:sldLayoutId id="2147483735" r:id="rId2"/>
  </p:sldLayoutIdLst>
  <p:transition spd="med">
    <p:fade/>
  </p:transition>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Arial" charset="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80000"/>
        <a:buFont typeface="Arial" charset="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veicoli.ing.unipi.it/"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hyperlink" Target="https://www.veicoli.ing.unipi.it/" TargetMode="External"/><Relationship Id="rId5" Type="http://schemas.openxmlformats.org/officeDocument/2006/relationships/image" Target="../media/image9.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hyperlink" Target="https://www.veicoli.ing.unipi.it/" TargetMode="External"/><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8.png"/><Relationship Id="rId1" Type="http://schemas.openxmlformats.org/officeDocument/2006/relationships/slideLayout" Target="../slideLayouts/slideLayout5.xml"/><Relationship Id="rId5" Type="http://schemas.openxmlformats.org/officeDocument/2006/relationships/hyperlink" Target="https://www.veicoli.ing.unipi.it/" TargetMode="External"/><Relationship Id="rId4" Type="http://schemas.openxmlformats.org/officeDocument/2006/relationships/image" Target="../media/image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0BDFFE0B-6773-8FF8-4708-7CC8AEC1D0D6}"/>
              </a:ext>
            </a:extLst>
          </p:cNvPr>
          <p:cNvSpPr txBox="1"/>
          <p:nvPr/>
        </p:nvSpPr>
        <p:spPr>
          <a:xfrm>
            <a:off x="160829" y="66880"/>
            <a:ext cx="11580723" cy="181588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1" i="0" u="none" strike="noStrike" kern="1200" cap="none" spc="0" normalizeH="0" baseline="0" noProof="0" dirty="0">
                <a:ln>
                  <a:noFill/>
                </a:ln>
                <a:solidFill>
                  <a:prstClr val="black"/>
                </a:solidFill>
                <a:effectLst/>
                <a:uLnTx/>
                <a:uFillTx/>
                <a:latin typeface="Calibri"/>
                <a:ea typeface="+mn-ea"/>
                <a:cs typeface="+mn-cs"/>
              </a:rPr>
              <a:t>Scopo</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a:ea typeface="+mn-ea"/>
                <a:cs typeface="+mn-cs"/>
              </a:rPr>
              <a:t>Il Teaser è un documento testuale e grafico che ha come obiettivo quello di attrarre l'attenzione del lettore sul lavoro di tesi svolto. </a:t>
            </a:r>
            <a:r>
              <a:rPr kumimoji="0" lang="it-IT" sz="1400" b="0" i="0" u="sng" strike="noStrike" kern="1200" cap="none" spc="0" normalizeH="0" baseline="0" noProof="0" dirty="0">
                <a:ln>
                  <a:noFill/>
                </a:ln>
                <a:solidFill>
                  <a:prstClr val="black"/>
                </a:solidFill>
                <a:effectLst/>
                <a:uLnTx/>
                <a:uFillTx/>
                <a:latin typeface="Calibri"/>
                <a:ea typeface="+mn-ea"/>
                <a:cs typeface="+mn-cs"/>
              </a:rPr>
              <a:t>E' composto da una o due slides riportate in un pdf ricavato da file formato Microsoft Power Point (</a:t>
            </a:r>
            <a:r>
              <a:rPr kumimoji="0" lang="it-IT" sz="1400" b="0" i="0" u="sng" strike="noStrike" kern="1200" cap="none" spc="0" normalizeH="0" baseline="0" noProof="0" dirty="0" err="1">
                <a:ln>
                  <a:noFill/>
                </a:ln>
                <a:solidFill>
                  <a:prstClr val="black"/>
                </a:solidFill>
                <a:effectLst/>
                <a:uLnTx/>
                <a:uFillTx/>
                <a:latin typeface="Calibri"/>
                <a:ea typeface="+mn-ea"/>
                <a:cs typeface="+mn-cs"/>
              </a:rPr>
              <a:t>pptx</a:t>
            </a:r>
            <a:r>
              <a:rPr kumimoji="0" lang="it-IT" sz="1400" b="0" i="0" u="sng" strike="noStrike" kern="1200" cap="none" spc="0" normalizeH="0" baseline="0" noProof="0" dirty="0">
                <a:ln>
                  <a:noFill/>
                </a:ln>
                <a:solidFill>
                  <a:prstClr val="black"/>
                </a:solidFill>
                <a:effectLst/>
                <a:uLnTx/>
                <a:uFillTx/>
                <a:latin typeface="Calibri"/>
                <a:ea typeface="+mn-ea"/>
                <a:cs typeface="+mn-cs"/>
              </a:rPr>
              <a:t>) o </a:t>
            </a:r>
            <a:r>
              <a:rPr kumimoji="0" lang="it-IT" sz="1400" b="0" i="0" u="sng" strike="noStrike" kern="1200" cap="none" spc="0" normalizeH="0" baseline="0" noProof="0" dirty="0" err="1">
                <a:ln>
                  <a:noFill/>
                </a:ln>
                <a:solidFill>
                  <a:prstClr val="black"/>
                </a:solidFill>
                <a:effectLst/>
                <a:uLnTx/>
                <a:uFillTx/>
                <a:latin typeface="Calibri"/>
                <a:ea typeface="+mn-ea"/>
                <a:cs typeface="+mn-cs"/>
              </a:rPr>
              <a:t>OpenDocument</a:t>
            </a:r>
            <a:r>
              <a:rPr kumimoji="0" lang="it-IT" sz="1400" b="0" i="0" u="sng" strike="noStrike" kern="1200" cap="none" spc="0" normalizeH="0" baseline="0" noProof="0" dirty="0">
                <a:ln>
                  <a:noFill/>
                </a:ln>
                <a:solidFill>
                  <a:prstClr val="black"/>
                </a:solidFill>
                <a:effectLst/>
                <a:uLnTx/>
                <a:uFillTx/>
                <a:latin typeface="Calibri"/>
                <a:ea typeface="+mn-ea"/>
                <a:cs typeface="+mn-cs"/>
              </a:rPr>
              <a:t> (</a:t>
            </a:r>
            <a:r>
              <a:rPr kumimoji="0" lang="it-IT" sz="1400" b="0" i="0" u="sng" strike="noStrike" kern="1200" cap="none" spc="0" normalizeH="0" baseline="0" noProof="0" dirty="0" err="1">
                <a:ln>
                  <a:noFill/>
                </a:ln>
                <a:solidFill>
                  <a:prstClr val="black"/>
                </a:solidFill>
                <a:effectLst/>
                <a:uLnTx/>
                <a:uFillTx/>
                <a:latin typeface="Calibri"/>
                <a:ea typeface="+mn-ea"/>
                <a:cs typeface="+mn-cs"/>
              </a:rPr>
              <a:t>odp</a:t>
            </a:r>
            <a:r>
              <a:rPr kumimoji="0" lang="it-IT" sz="1400" b="0" i="0" u="sng" strike="noStrike" kern="1200" cap="none" spc="0" normalizeH="0" baseline="0" noProof="0" dirty="0">
                <a:ln>
                  <a:noFill/>
                </a:ln>
                <a:solidFill>
                  <a:prstClr val="black"/>
                </a:solidFill>
                <a:effectLst/>
                <a:uLnTx/>
                <a:uFillTx/>
                <a:latin typeface="Calibri"/>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it-IT" sz="1400" dirty="0">
                <a:solidFill>
                  <a:prstClr val="black"/>
                </a:solidFill>
                <a:latin typeface="Calibri"/>
              </a:rPr>
              <a:t>E' </a:t>
            </a:r>
            <a:r>
              <a:rPr kumimoji="0" lang="it-IT" sz="1400" b="0" i="0" u="none" strike="noStrike" kern="1200" cap="none" spc="0" normalizeH="0" baseline="0" noProof="0" dirty="0">
                <a:ln>
                  <a:noFill/>
                </a:ln>
                <a:solidFill>
                  <a:prstClr val="black"/>
                </a:solidFill>
                <a:effectLst/>
                <a:uLnTx/>
                <a:uFillTx/>
                <a:latin typeface="Calibri"/>
                <a:ea typeface="+mn-ea"/>
                <a:cs typeface="+mn-cs"/>
              </a:rPr>
              <a:t>rivolto principalmente ai giovani in uscita dalle scuole secondarie interessati agli studi in ingegneria; ha come obiettivo quello di spiegare in maniera divulgativa e graficamente accattivante il lavoro svolto come tesi.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a:ea typeface="+mn-ea"/>
                <a:cs typeface="+mn-cs"/>
              </a:rPr>
              <a:t>Il lettore che ne fosse incuriosito potrà poi approfondirlo leggendo la sintesi della tesi o la tesi integrale.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a:ea typeface="+mn-ea"/>
                <a:cs typeface="+mn-cs"/>
              </a:rPr>
              <a:t>Pertanto queste istruzioni danno dei vincoli molto laschi alla realizzazione del teaser. Servono a far sì che le informazioni realmente importanti siano presenti, e che vi sia un minimo di omogeneità fra i teaser dei vari laureati</a:t>
            </a:r>
          </a:p>
        </p:txBody>
      </p:sp>
      <p:sp>
        <p:nvSpPr>
          <p:cNvPr id="2" name="CasellaDiTesto 1">
            <a:extLst>
              <a:ext uri="{FF2B5EF4-FFF2-40B4-BE49-F238E27FC236}">
                <a16:creationId xmlns:a16="http://schemas.microsoft.com/office/drawing/2014/main" id="{A29BCE23-5B79-40D3-9BCB-D5828CB6A54C}"/>
              </a:ext>
            </a:extLst>
          </p:cNvPr>
          <p:cNvSpPr txBox="1"/>
          <p:nvPr/>
        </p:nvSpPr>
        <p:spPr>
          <a:xfrm>
            <a:off x="160829" y="4747084"/>
            <a:ext cx="12028097" cy="196977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1" i="0" u="none" strike="noStrike" kern="1200" cap="none" spc="0" normalizeH="0" baseline="0" noProof="0" dirty="0">
                <a:ln>
                  <a:noFill/>
                </a:ln>
                <a:solidFill>
                  <a:prstClr val="black"/>
                </a:solidFill>
                <a:effectLst/>
                <a:uLnTx/>
                <a:uFillTx/>
                <a:latin typeface="Calibri"/>
                <a:ea typeface="+mn-ea"/>
                <a:cs typeface="+mn-cs"/>
              </a:rPr>
              <a:t>Uso degli esempi forniti</a:t>
            </a:r>
          </a:p>
          <a:p>
            <a:pPr marL="0" marR="0" lvl="0" indent="0"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a:ea typeface="+mn-ea"/>
                <a:cs typeface="+mn-cs"/>
              </a:rPr>
              <a:t>Nel caso di uso dell'esempio delle slide #2-3, il testo scritto in nero deve rimanere invariato (salvo ovvi aggiustamenti: Prof. o Prof.ssa, relatore o relatori, ecc.).  Quello scritto in celeste va modificato con i contenuti che il laureato ritiene opportuni, convertendo poi tutto il testo in nero. </a:t>
            </a:r>
          </a:p>
          <a:p>
            <a:pPr marL="0" marR="0" lvl="0" indent="0"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a:ea typeface="+mn-ea"/>
                <a:cs typeface="+mn-cs"/>
              </a:rPr>
              <a:t>Nel caso di uso dell'esempio delle slide #4-5, il testo scritto in bianco, che deve rimanere tale, va modificato con i contenuti che il laureato ritiene opportuni. </a:t>
            </a:r>
          </a:p>
          <a:p>
            <a:pPr marL="0" marR="0" lvl="0" indent="0" defTabSz="914400" rtl="0" eaLnBrk="1" fontAlgn="auto" latinLnBrk="0" hangingPunct="1">
              <a:lnSpc>
                <a:spcPct val="100000"/>
              </a:lnSpc>
              <a:spcBef>
                <a:spcPts val="600"/>
              </a:spcBef>
              <a:spcAft>
                <a:spcPts val="0"/>
              </a:spcAft>
              <a:buClrTx/>
              <a:buSzTx/>
              <a:buFontTx/>
              <a:buNone/>
              <a:tabLst/>
              <a:defRPr/>
            </a:pPr>
            <a:r>
              <a:rPr lang="it-IT" sz="1400" b="1" dirty="0">
                <a:solidFill>
                  <a:prstClr val="black"/>
                </a:solidFill>
                <a:latin typeface="Calibri"/>
              </a:rPr>
              <a:t>Liberatorie</a:t>
            </a:r>
          </a:p>
          <a:p>
            <a:pPr marL="0" marR="0" lvl="0" indent="0"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a:ea typeface="+mn-ea"/>
                <a:cs typeface="+mn-cs"/>
              </a:rPr>
              <a:t>Il presente documento contiene anche bozze di liberatorie da firmarsi da parte del laureato e, se del caso, dal relatore aziendale. </a:t>
            </a:r>
          </a:p>
          <a:p>
            <a:pPr marL="0" marR="0" lvl="0" indent="0" defTabSz="914400" rtl="0" eaLnBrk="1" fontAlgn="auto" latinLnBrk="0" hangingPunct="1">
              <a:lnSpc>
                <a:spcPct val="100000"/>
              </a:lnSpc>
              <a:spcBef>
                <a:spcPts val="600"/>
              </a:spcBef>
              <a:spcAft>
                <a:spcPts val="0"/>
              </a:spcAft>
              <a:buClrTx/>
              <a:buSzTx/>
              <a:buFontTx/>
              <a:buNone/>
              <a:tabLst/>
              <a:defRPr/>
            </a:pPr>
            <a:r>
              <a:rPr lang="it-IT" sz="1400" b="1" dirty="0">
                <a:solidFill>
                  <a:prstClr val="black"/>
                </a:solidFill>
                <a:latin typeface="Calibri"/>
              </a:rPr>
              <a:t>Materiale da fornire</a:t>
            </a:r>
          </a:p>
          <a:p>
            <a:pPr marL="0" marR="0" lvl="0" indent="0" defTabSz="914400" rtl="0" eaLnBrk="1" fontAlgn="auto" latinLnBrk="0" hangingPunct="1">
              <a:lnSpc>
                <a:spcPct val="100000"/>
              </a:lnSpc>
              <a:spcAft>
                <a:spcPts val="0"/>
              </a:spcAft>
              <a:buClrTx/>
              <a:buSzTx/>
              <a:buFontTx/>
              <a:buNone/>
              <a:tabLst/>
              <a:defRPr/>
            </a:pPr>
            <a:r>
              <a:rPr lang="it-IT" sz="1400" dirty="0">
                <a:solidFill>
                  <a:prstClr val="black"/>
                </a:solidFill>
                <a:latin typeface="Calibri"/>
              </a:rPr>
              <a:t>E' richiesto di fornire il </a:t>
            </a:r>
            <a:r>
              <a:rPr lang="it-IT" sz="1400" dirty="0" err="1">
                <a:solidFill>
                  <a:prstClr val="black"/>
                </a:solidFill>
                <a:latin typeface="Calibri"/>
              </a:rPr>
              <a:t>pptx</a:t>
            </a:r>
            <a:r>
              <a:rPr lang="it-IT" sz="1400" dirty="0">
                <a:solidFill>
                  <a:prstClr val="black"/>
                </a:solidFill>
                <a:latin typeface="Calibri"/>
              </a:rPr>
              <a:t> o </a:t>
            </a:r>
            <a:r>
              <a:rPr lang="it-IT" sz="1400" dirty="0" err="1">
                <a:solidFill>
                  <a:prstClr val="black"/>
                </a:solidFill>
                <a:latin typeface="Calibri"/>
              </a:rPr>
              <a:t>odp</a:t>
            </a:r>
            <a:r>
              <a:rPr lang="it-IT" sz="1400" dirty="0">
                <a:solidFill>
                  <a:prstClr val="black"/>
                </a:solidFill>
                <a:latin typeface="Calibri"/>
              </a:rPr>
              <a:t> di cui sopra e un pdf da esso ricavato contenente la liberatoria (o le liberatorie se necessario) e la slide (o le slides) del teaser.</a:t>
            </a:r>
          </a:p>
        </p:txBody>
      </p:sp>
      <p:sp>
        <p:nvSpPr>
          <p:cNvPr id="7" name="CasellaDiTesto 6">
            <a:extLst>
              <a:ext uri="{FF2B5EF4-FFF2-40B4-BE49-F238E27FC236}">
                <a16:creationId xmlns:a16="http://schemas.microsoft.com/office/drawing/2014/main" id="{0BE53A43-0EFB-A12D-6A9C-887031E3B99D}"/>
              </a:ext>
            </a:extLst>
          </p:cNvPr>
          <p:cNvSpPr txBox="1"/>
          <p:nvPr/>
        </p:nvSpPr>
        <p:spPr>
          <a:xfrm>
            <a:off x="160829" y="3329613"/>
            <a:ext cx="11806758" cy="138499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1" i="0" u="none" strike="noStrike" kern="1200" cap="none" spc="0" normalizeH="0" baseline="0" noProof="0" dirty="0">
                <a:ln>
                  <a:noFill/>
                </a:ln>
                <a:solidFill>
                  <a:prstClr val="black"/>
                </a:solidFill>
                <a:effectLst/>
                <a:uLnTx/>
                <a:uFillTx/>
                <a:latin typeface="Calibri"/>
                <a:ea typeface="+mn-ea"/>
                <a:cs typeface="+mn-cs"/>
              </a:rPr>
              <a:t>Parte testuale e parte grafica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a:ea typeface="+mn-ea"/>
                <a:cs typeface="+mn-cs"/>
              </a:rPr>
              <a:t>Il teaser avrà una parte testuale e una grafica.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a:ea typeface="+mn-ea"/>
                <a:cs typeface="+mn-cs"/>
              </a:rPr>
              <a:t>La disposizione e le proporzioni di parte testuale e grafica sono orientativi. Resta ferma la necessità di avere una parte testuale, per quanto ridotta, che possa far capire, in associazione a quella grafica, in cosa è consistita la tesi.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a:ea typeface="+mn-ea"/>
                <a:cs typeface="+mn-cs"/>
              </a:rPr>
              <a:t>Trattandosi di un "Teaser" dovrà stimolare la curiosità del lettore che, potrebbe essere indotto dalla sua visione a leggere, almeno in parte, la tesi.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a:ea typeface="+mn-ea"/>
                <a:cs typeface="+mn-cs"/>
              </a:rPr>
              <a:t>La parte grafica può contenere una o più immagini illustranti il lavoro svolto, possibilmente in correlazione con la parte testuale. </a:t>
            </a:r>
          </a:p>
        </p:txBody>
      </p:sp>
      <p:sp>
        <p:nvSpPr>
          <p:cNvPr id="4" name="CasellaDiTesto 3">
            <a:extLst>
              <a:ext uri="{FF2B5EF4-FFF2-40B4-BE49-F238E27FC236}">
                <a16:creationId xmlns:a16="http://schemas.microsoft.com/office/drawing/2014/main" id="{EF387F12-86C6-AEE5-01DB-97A238ACCC0B}"/>
              </a:ext>
            </a:extLst>
          </p:cNvPr>
          <p:cNvSpPr txBox="1"/>
          <p:nvPr/>
        </p:nvSpPr>
        <p:spPr>
          <a:xfrm>
            <a:off x="160829" y="1912142"/>
            <a:ext cx="11434541" cy="138499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1" i="0" u="none" strike="noStrike" kern="1200" cap="none" spc="0" normalizeH="0" baseline="0" noProof="0" dirty="0">
                <a:ln>
                  <a:noFill/>
                </a:ln>
                <a:solidFill>
                  <a:prstClr val="black"/>
                </a:solidFill>
                <a:effectLst/>
                <a:uLnTx/>
                <a:uFillTx/>
                <a:latin typeface="Calibri"/>
                <a:ea typeface="+mn-ea"/>
                <a:cs typeface="+mn-cs"/>
              </a:rPr>
              <a:t>Istruzioni Generali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a:ea typeface="+mn-ea"/>
                <a:cs typeface="+mn-cs"/>
              </a:rPr>
              <a:t>Lo studente può usare per la realizzazione del teaser uno degli esempi forniti nelle quattro slides successive (due per ogni veste grafica).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a:ea typeface="+mn-ea"/>
                <a:cs typeface="+mn-cs"/>
              </a:rPr>
              <a:t>In alternativa può creare una propria veste grafica, mantenendo però i seguenti elementi degli esempi:</a:t>
            </a:r>
          </a:p>
          <a:p>
            <a:pPr marL="180975" marR="0" lvl="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0" i="0" u="none" strike="noStrike" kern="1200" cap="none" spc="0" normalizeH="0" baseline="0" noProof="0" dirty="0">
                <a:ln>
                  <a:noFill/>
                </a:ln>
                <a:solidFill>
                  <a:prstClr val="black"/>
                </a:solidFill>
                <a:effectLst/>
                <a:uLnTx/>
                <a:uFillTx/>
                <a:latin typeface="Calibri"/>
                <a:ea typeface="+mn-ea"/>
                <a:cs typeface="+mn-cs"/>
              </a:rPr>
              <a:t>Loghi di </a:t>
            </a:r>
            <a:r>
              <a:rPr kumimoji="0" lang="it-IT" sz="1400" b="0" i="0" u="none" strike="noStrike" kern="1200" cap="none" spc="0" normalizeH="0" baseline="0" noProof="0" dirty="0" err="1">
                <a:ln>
                  <a:noFill/>
                </a:ln>
                <a:solidFill>
                  <a:prstClr val="black"/>
                </a:solidFill>
                <a:effectLst/>
                <a:uLnTx/>
                <a:uFillTx/>
                <a:latin typeface="Calibri"/>
                <a:ea typeface="+mn-ea"/>
                <a:cs typeface="+mn-cs"/>
              </a:rPr>
              <a:t>Unipi</a:t>
            </a:r>
            <a:r>
              <a:rPr kumimoji="0" lang="it-IT" sz="1400" b="0" i="0" u="none" strike="noStrike" kern="1200" cap="none" spc="0" normalizeH="0" baseline="0" noProof="0" dirty="0">
                <a:ln>
                  <a:noFill/>
                </a:ln>
                <a:solidFill>
                  <a:prstClr val="black"/>
                </a:solidFill>
                <a:effectLst/>
                <a:uLnTx/>
                <a:uFillTx/>
                <a:latin typeface="Calibri"/>
                <a:ea typeface="+mn-ea"/>
                <a:cs typeface="+mn-cs"/>
              </a:rPr>
              <a:t> e della Scuola</a:t>
            </a:r>
          </a:p>
          <a:p>
            <a:pPr marL="180975" marR="0" lvl="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0" i="0" u="none" strike="noStrike" kern="1200" cap="none" spc="0" normalizeH="0" baseline="0" noProof="0" dirty="0">
                <a:ln>
                  <a:noFill/>
                </a:ln>
                <a:solidFill>
                  <a:prstClr val="black"/>
                </a:solidFill>
                <a:effectLst/>
                <a:uLnTx/>
                <a:uFillTx/>
                <a:latin typeface="Calibri"/>
                <a:ea typeface="+mn-ea"/>
                <a:cs typeface="+mn-cs"/>
              </a:rPr>
              <a:t>Nome del primo relatore universitario e, se presente, di quello aziendale</a:t>
            </a:r>
          </a:p>
          <a:p>
            <a:pPr marL="180975" marR="0" lvl="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0" i="0" u="none" strike="noStrike" kern="1200" cap="none" spc="0" normalizeH="0" baseline="0" noProof="0" dirty="0">
                <a:ln>
                  <a:noFill/>
                </a:ln>
                <a:solidFill>
                  <a:prstClr val="black"/>
                </a:solidFill>
                <a:effectLst/>
                <a:uLnTx/>
                <a:uFillTx/>
                <a:latin typeface="Calibri"/>
                <a:ea typeface="+mn-ea"/>
                <a:cs typeface="+mn-cs"/>
              </a:rPr>
              <a:t>Titolo tesi</a:t>
            </a:r>
          </a:p>
        </p:txBody>
      </p:sp>
      <p:sp>
        <p:nvSpPr>
          <p:cNvPr id="8" name="CasellaDiTesto 7">
            <a:extLst>
              <a:ext uri="{FF2B5EF4-FFF2-40B4-BE49-F238E27FC236}">
                <a16:creationId xmlns:a16="http://schemas.microsoft.com/office/drawing/2014/main" id="{B9EA112D-AE2D-64A4-CC5F-21F3C5E57174}"/>
              </a:ext>
            </a:extLst>
          </p:cNvPr>
          <p:cNvSpPr txBox="1"/>
          <p:nvPr/>
        </p:nvSpPr>
        <p:spPr>
          <a:xfrm>
            <a:off x="6200515" y="2604640"/>
            <a:ext cx="4850105" cy="738664"/>
          </a:xfrm>
          <a:prstGeom prst="rect">
            <a:avLst/>
          </a:prstGeom>
          <a:noFill/>
        </p:spPr>
        <p:txBody>
          <a:bodyPr wrap="square" rtlCol="0">
            <a:spAutoFit/>
          </a:bodyPr>
          <a:lstStyle/>
          <a:p>
            <a:pPr marL="180975" marR="0" lvl="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0" i="0" u="none" strike="noStrike" kern="1200" cap="none" spc="0" normalizeH="0" baseline="0" noProof="0" dirty="0">
                <a:ln>
                  <a:noFill/>
                </a:ln>
                <a:solidFill>
                  <a:prstClr val="black"/>
                </a:solidFill>
                <a:effectLst/>
                <a:uLnTx/>
                <a:uFillTx/>
                <a:latin typeface="Calibri"/>
                <a:ea typeface="+mn-ea"/>
                <a:cs typeface="+mn-cs"/>
              </a:rPr>
              <a:t>Nome CDS e link al sito https://www.veicoli.ing.unipi.it/</a:t>
            </a:r>
          </a:p>
          <a:p>
            <a:pPr marL="180975" marR="0" lvl="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0" i="0" u="none" strike="noStrike" kern="1200" cap="none" spc="0" normalizeH="0" baseline="0" noProof="0" dirty="0">
                <a:ln>
                  <a:noFill/>
                </a:ln>
                <a:solidFill>
                  <a:prstClr val="black"/>
                </a:solidFill>
                <a:effectLst/>
                <a:uLnTx/>
                <a:uFillTx/>
                <a:latin typeface="Calibri"/>
                <a:ea typeface="+mn-ea"/>
                <a:cs typeface="+mn-cs"/>
              </a:rPr>
              <a:t>Anno accademico</a:t>
            </a:r>
          </a:p>
          <a:p>
            <a:pPr marL="180975" marR="0" lvl="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400" b="0" i="0" u="none" strike="noStrike" kern="1200" cap="none" spc="0" normalizeH="0" baseline="0" noProof="0" dirty="0">
                <a:ln>
                  <a:noFill/>
                </a:ln>
                <a:solidFill>
                  <a:prstClr val="black"/>
                </a:solidFill>
                <a:effectLst/>
                <a:uLnTx/>
                <a:uFillTx/>
                <a:latin typeface="Calibri"/>
                <a:ea typeface="+mn-ea"/>
                <a:cs typeface="+mn-cs"/>
              </a:rPr>
              <a:t>Nome laureato</a:t>
            </a:r>
          </a:p>
        </p:txBody>
      </p:sp>
    </p:spTree>
    <p:extLst>
      <p:ext uri="{BB962C8B-B14F-4D97-AF65-F5344CB8AC3E}">
        <p14:creationId xmlns:p14="http://schemas.microsoft.com/office/powerpoint/2010/main" val="3237674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BC2A71-C202-CD2F-D44A-C681CFD9C65D}"/>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CC8A861E-215E-D9DA-D3C4-22A7EF99BE1B}"/>
              </a:ext>
            </a:extLst>
          </p:cNvPr>
          <p:cNvSpPr txBox="1"/>
          <p:nvPr/>
        </p:nvSpPr>
        <p:spPr>
          <a:xfrm>
            <a:off x="444499" y="234289"/>
            <a:ext cx="11493500" cy="5963492"/>
          </a:xfrm>
          <a:prstGeom prst="rect">
            <a:avLst/>
          </a:prstGeom>
          <a:noFill/>
        </p:spPr>
        <p:txBody>
          <a:bodyPr wrap="square">
            <a:spAutoFit/>
          </a:bodyPr>
          <a:lstStyle/>
          <a:p>
            <a:pPr algn="ctr">
              <a:lnSpc>
                <a:spcPct val="107000"/>
              </a:lnSpc>
              <a:spcAft>
                <a:spcPts val="800"/>
              </a:spcAft>
            </a:pPr>
            <a:r>
              <a:rPr lang="it-IT" sz="1500" b="1" kern="100" dirty="0">
                <a:effectLst/>
                <a:latin typeface="Calibri" panose="020F0502020204030204" pitchFamily="34" charset="0"/>
                <a:ea typeface="Calibri" panose="020F0502020204030204" pitchFamily="34" charset="0"/>
                <a:cs typeface="Times New Roman" panose="02020603050405020304" pitchFamily="18" charset="0"/>
              </a:rPr>
              <a:t>DICHIARAZIONE</a:t>
            </a:r>
            <a:endParaRPr lang="it-IT" sz="15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(da compilarsi firmare a cura del laureando)</a:t>
            </a:r>
          </a:p>
          <a:p>
            <a:pPr>
              <a:lnSpc>
                <a:spcPct val="107000"/>
              </a:lnSpc>
              <a:spcAft>
                <a:spcPts val="800"/>
              </a:spcAft>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Il sottoscritto _____________________________   la cui laurea in Ingegneria dei Veicoli è programmata in data _____________</a:t>
            </a:r>
          </a:p>
          <a:p>
            <a:pPr>
              <a:lnSpc>
                <a:spcPct val="107000"/>
              </a:lnSpc>
              <a:spcAft>
                <a:spcPts val="800"/>
              </a:spcAft>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it-IT" sz="1500" b="1" kern="100" dirty="0">
                <a:effectLst/>
                <a:latin typeface="Calibri" panose="020F0502020204030204" pitchFamily="34" charset="0"/>
                <a:ea typeface="Calibri" panose="020F0502020204030204" pitchFamily="34" charset="0"/>
                <a:cs typeface="Times New Roman" panose="02020603050405020304" pitchFamily="18" charset="0"/>
              </a:rPr>
              <a:t>Dichiara</a:t>
            </a:r>
            <a:endParaRPr lang="it-IT" sz="15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che acconsente alla pubblicazione sul sito web del Corso di Laurea Magistrale in Ingegneria dei Veicoli, di un documento estratto dal presente pdf, in modo che siano visualizzate solo le due slides riportate nel medesimo documento contenente la </a:t>
            </a:r>
            <a:r>
              <a:rPr lang="it-IT" sz="1500" kern="100" dirty="0">
                <a:latin typeface="Calibri" panose="020F0502020204030204" pitchFamily="34" charset="0"/>
                <a:ea typeface="Calibri" panose="020F0502020204030204" pitchFamily="34" charset="0"/>
                <a:cs typeface="Times New Roman" panose="02020603050405020304" pitchFamily="18" charset="0"/>
              </a:rPr>
              <a:t>presente </a:t>
            </a: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dichiarazione (*), realizzate dal sottoscritto in accordo con il suo primo relatore prof_____________________________.</a:t>
            </a:r>
          </a:p>
          <a:p>
            <a:pPr>
              <a:lnSpc>
                <a:spcPct val="107000"/>
              </a:lnSpc>
              <a:spcAft>
                <a:spcPts val="800"/>
              </a:spcAft>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La slide contiene testo e contenuti multimediali.</a:t>
            </a:r>
          </a:p>
          <a:p>
            <a:pPr>
              <a:lnSpc>
                <a:spcPct val="107000"/>
              </a:lnSpc>
              <a:spcAft>
                <a:spcPts val="800"/>
              </a:spcAft>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Resta inteso che</a:t>
            </a:r>
          </a:p>
          <a:p>
            <a:pPr marL="271463" lvl="0" indent="-271463">
              <a:lnSpc>
                <a:spcPct val="107000"/>
              </a:lnSpc>
              <a:buFont typeface="Symbol" panose="05050102010706020507" pitchFamily="18" charset="2"/>
              <a:buChar char=""/>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Il sottoscritto potrà in futuro, a partire da un anno dalla laurea, chiedere la rimozione dal sito del teaser</a:t>
            </a:r>
          </a:p>
          <a:p>
            <a:pPr marL="271463" lvl="0" indent="-271463">
              <a:lnSpc>
                <a:spcPct val="107000"/>
              </a:lnSpc>
              <a:spcAft>
                <a:spcPts val="800"/>
              </a:spcAft>
              <a:buFont typeface="Symbol" panose="05050102010706020507" pitchFamily="18" charset="2"/>
              <a:buChar char=""/>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Il CDS potrà decidere autonomamente di rimuovere il teaser dal sito senza necessità di preventiva autorizzazione da parte del sottoscritto.</a:t>
            </a:r>
          </a:p>
          <a:p>
            <a:pPr>
              <a:lnSpc>
                <a:spcPct val="107000"/>
              </a:lnSpc>
              <a:spcAft>
                <a:spcPts val="800"/>
              </a:spcAft>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Fatti salvi i due punti di cui sopra, la pubblicazione si intende effettuata a tempo indeterminato.</a:t>
            </a:r>
          </a:p>
          <a:p>
            <a:pPr>
              <a:lnSpc>
                <a:spcPct val="107000"/>
              </a:lnSpc>
              <a:spcAft>
                <a:spcPts val="800"/>
              </a:spcAft>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_____________________,    Li:_________</a:t>
            </a:r>
          </a:p>
          <a:p>
            <a:pPr>
              <a:lnSpc>
                <a:spcPct val="107000"/>
              </a:lnSpc>
              <a:spcAft>
                <a:spcPts val="800"/>
              </a:spcAft>
              <a:tabLst>
                <a:tab pos="7988300" algn="l"/>
              </a:tabLst>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 </a:t>
            </a:r>
            <a:r>
              <a:rPr lang="it-IT" sz="1500" kern="100" dirty="0">
                <a:latin typeface="Calibri" panose="020F0502020204030204" pitchFamily="34" charset="0"/>
                <a:ea typeface="Calibri" panose="020F0502020204030204" pitchFamily="34" charset="0"/>
                <a:cs typeface="Times New Roman" panose="02020603050405020304" pitchFamily="18" charset="0"/>
              </a:rPr>
              <a:t>	</a:t>
            </a: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Firma: _________________________</a:t>
            </a:r>
          </a:p>
        </p:txBody>
      </p:sp>
      <p:sp>
        <p:nvSpPr>
          <p:cNvPr id="5" name="CasellaDiTesto 4">
            <a:extLst>
              <a:ext uri="{FF2B5EF4-FFF2-40B4-BE49-F238E27FC236}">
                <a16:creationId xmlns:a16="http://schemas.microsoft.com/office/drawing/2014/main" id="{CA382DE1-3FBD-0E9E-FA9D-E8DB7650671C}"/>
              </a:ext>
            </a:extLst>
          </p:cNvPr>
          <p:cNvSpPr txBox="1"/>
          <p:nvPr/>
        </p:nvSpPr>
        <p:spPr>
          <a:xfrm>
            <a:off x="381001" y="6281673"/>
            <a:ext cx="6313331" cy="461665"/>
          </a:xfrm>
          <a:prstGeom prst="rect">
            <a:avLst/>
          </a:prstGeom>
          <a:noFill/>
        </p:spPr>
        <p:txBody>
          <a:bodyPr wrap="none" rtlCol="0">
            <a:spAutoFit/>
          </a:bodyPr>
          <a:lstStyle/>
          <a:p>
            <a:r>
              <a:rPr lang="en-GB" sz="1200" dirty="0">
                <a:solidFill>
                  <a:srgbClr val="FF0000"/>
                </a:solidFill>
              </a:rPr>
              <a:t>(*) in </a:t>
            </a:r>
            <a:r>
              <a:rPr lang="en-GB" sz="1200" dirty="0" err="1">
                <a:solidFill>
                  <a:srgbClr val="FF0000"/>
                </a:solidFill>
              </a:rPr>
              <a:t>caso</a:t>
            </a:r>
            <a:r>
              <a:rPr lang="en-GB" sz="1200" dirty="0">
                <a:solidFill>
                  <a:srgbClr val="FF0000"/>
                </a:solidFill>
              </a:rPr>
              <a:t> di unica slide, </a:t>
            </a:r>
            <a:r>
              <a:rPr lang="en-GB" sz="1200" dirty="0" err="1">
                <a:solidFill>
                  <a:srgbClr val="FF0000"/>
                </a:solidFill>
              </a:rPr>
              <a:t>cambiare</a:t>
            </a:r>
            <a:r>
              <a:rPr lang="en-GB" sz="1200" dirty="0">
                <a:solidFill>
                  <a:srgbClr val="FF0000"/>
                </a:solidFill>
              </a:rPr>
              <a:t> il testo in </a:t>
            </a:r>
            <a:r>
              <a:rPr lang="en-GB" sz="1200" dirty="0" err="1">
                <a:solidFill>
                  <a:srgbClr val="FF0000"/>
                </a:solidFill>
              </a:rPr>
              <a:t>accordo</a:t>
            </a:r>
            <a:r>
              <a:rPr lang="en-GB" sz="1200" dirty="0">
                <a:solidFill>
                  <a:srgbClr val="FF0000"/>
                </a:solidFill>
              </a:rPr>
              <a:t> In </a:t>
            </a:r>
            <a:r>
              <a:rPr lang="en-GB" sz="1200" dirty="0" err="1">
                <a:solidFill>
                  <a:srgbClr val="FF0000"/>
                </a:solidFill>
              </a:rPr>
              <a:t>ogni</a:t>
            </a:r>
            <a:r>
              <a:rPr lang="en-GB" sz="1200" dirty="0">
                <a:solidFill>
                  <a:srgbClr val="FF0000"/>
                </a:solidFill>
              </a:rPr>
              <a:t> </a:t>
            </a:r>
            <a:r>
              <a:rPr lang="en-GB" sz="1200" dirty="0" err="1">
                <a:solidFill>
                  <a:srgbClr val="FF0000"/>
                </a:solidFill>
              </a:rPr>
              <a:t>caso</a:t>
            </a:r>
            <a:r>
              <a:rPr lang="en-GB" sz="1200" dirty="0">
                <a:solidFill>
                  <a:srgbClr val="FF0000"/>
                </a:solidFill>
              </a:rPr>
              <a:t> </a:t>
            </a:r>
            <a:r>
              <a:rPr lang="en-GB" sz="1200" dirty="0" err="1">
                <a:solidFill>
                  <a:srgbClr val="FF0000"/>
                </a:solidFill>
              </a:rPr>
              <a:t>eliminare</a:t>
            </a:r>
            <a:r>
              <a:rPr lang="en-GB" sz="1200" dirty="0">
                <a:solidFill>
                  <a:srgbClr val="FF0000"/>
                </a:solidFill>
              </a:rPr>
              <a:t> </a:t>
            </a:r>
            <a:r>
              <a:rPr lang="en-GB" sz="1200" dirty="0" err="1">
                <a:solidFill>
                  <a:srgbClr val="FF0000"/>
                </a:solidFill>
              </a:rPr>
              <a:t>questa</a:t>
            </a:r>
            <a:r>
              <a:rPr lang="en-GB" sz="1200" dirty="0">
                <a:solidFill>
                  <a:srgbClr val="FF0000"/>
                </a:solidFill>
              </a:rPr>
              <a:t> nota.</a:t>
            </a:r>
          </a:p>
          <a:p>
            <a:r>
              <a:rPr lang="en-GB" sz="1200" dirty="0">
                <a:solidFill>
                  <a:srgbClr val="FF0000"/>
                </a:solidFill>
              </a:rPr>
              <a:t>In tutti </a:t>
            </a:r>
            <a:r>
              <a:rPr lang="en-GB" sz="1200" dirty="0" err="1">
                <a:solidFill>
                  <a:srgbClr val="FF0000"/>
                </a:solidFill>
              </a:rPr>
              <a:t>i</a:t>
            </a:r>
            <a:r>
              <a:rPr lang="en-GB" sz="1200" dirty="0">
                <a:solidFill>
                  <a:srgbClr val="FF0000"/>
                </a:solidFill>
              </a:rPr>
              <a:t> </a:t>
            </a:r>
            <a:r>
              <a:rPr lang="en-GB" sz="1200" dirty="0" err="1">
                <a:solidFill>
                  <a:srgbClr val="FF0000"/>
                </a:solidFill>
              </a:rPr>
              <a:t>casi</a:t>
            </a:r>
            <a:r>
              <a:rPr lang="en-GB" sz="1200" dirty="0">
                <a:solidFill>
                  <a:srgbClr val="FF0000"/>
                </a:solidFill>
              </a:rPr>
              <a:t> è </a:t>
            </a:r>
            <a:r>
              <a:rPr lang="en-GB" sz="1200" dirty="0" err="1">
                <a:solidFill>
                  <a:srgbClr val="FF0000"/>
                </a:solidFill>
              </a:rPr>
              <a:t>raccomandato</a:t>
            </a:r>
            <a:r>
              <a:rPr lang="en-GB" sz="1200" dirty="0">
                <a:solidFill>
                  <a:srgbClr val="FF0000"/>
                </a:solidFill>
              </a:rPr>
              <a:t> </a:t>
            </a:r>
            <a:r>
              <a:rPr lang="en-GB" sz="1200" dirty="0" err="1">
                <a:solidFill>
                  <a:srgbClr val="FF0000"/>
                </a:solidFill>
              </a:rPr>
              <a:t>rimuovere</a:t>
            </a:r>
            <a:r>
              <a:rPr lang="en-GB" sz="1200" dirty="0">
                <a:solidFill>
                  <a:srgbClr val="FF0000"/>
                </a:solidFill>
              </a:rPr>
              <a:t> le </a:t>
            </a:r>
            <a:r>
              <a:rPr lang="en-GB" sz="1200" dirty="0" err="1">
                <a:solidFill>
                  <a:srgbClr val="FF0000"/>
                </a:solidFill>
              </a:rPr>
              <a:t>sottolineature</a:t>
            </a:r>
            <a:r>
              <a:rPr lang="en-GB" sz="1200" dirty="0">
                <a:solidFill>
                  <a:srgbClr val="FF0000"/>
                </a:solidFill>
              </a:rPr>
              <a:t> e </a:t>
            </a:r>
            <a:r>
              <a:rPr lang="en-GB" sz="1200" dirty="0" err="1">
                <a:solidFill>
                  <a:srgbClr val="FF0000"/>
                </a:solidFill>
              </a:rPr>
              <a:t>sostituire</a:t>
            </a:r>
            <a:r>
              <a:rPr lang="en-GB" sz="1200" dirty="0">
                <a:solidFill>
                  <a:srgbClr val="FF0000"/>
                </a:solidFill>
              </a:rPr>
              <a:t> al loro </a:t>
            </a:r>
            <a:r>
              <a:rPr lang="en-GB" sz="1200" dirty="0" err="1">
                <a:solidFill>
                  <a:srgbClr val="FF0000"/>
                </a:solidFill>
              </a:rPr>
              <a:t>posto</a:t>
            </a:r>
            <a:r>
              <a:rPr lang="en-GB" sz="1200" dirty="0">
                <a:solidFill>
                  <a:srgbClr val="FF0000"/>
                </a:solidFill>
              </a:rPr>
              <a:t> il testo </a:t>
            </a:r>
            <a:r>
              <a:rPr lang="en-GB" sz="1200" dirty="0" err="1">
                <a:solidFill>
                  <a:srgbClr val="FF0000"/>
                </a:solidFill>
              </a:rPr>
              <a:t>richiesto</a:t>
            </a:r>
            <a:endParaRPr lang="en-GB" sz="1200" dirty="0">
              <a:solidFill>
                <a:srgbClr val="FF0000"/>
              </a:solidFill>
            </a:endParaRPr>
          </a:p>
        </p:txBody>
      </p:sp>
    </p:spTree>
    <p:extLst>
      <p:ext uri="{BB962C8B-B14F-4D97-AF65-F5344CB8AC3E}">
        <p14:creationId xmlns:p14="http://schemas.microsoft.com/office/powerpoint/2010/main" val="253638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5D48DADD-E867-84F9-6673-26D4BB36D25C}"/>
              </a:ext>
            </a:extLst>
          </p:cNvPr>
          <p:cNvSpPr txBox="1"/>
          <p:nvPr/>
        </p:nvSpPr>
        <p:spPr>
          <a:xfrm>
            <a:off x="403469" y="148967"/>
            <a:ext cx="11644923" cy="6457473"/>
          </a:xfrm>
          <a:prstGeom prst="rect">
            <a:avLst/>
          </a:prstGeom>
          <a:noFill/>
        </p:spPr>
        <p:txBody>
          <a:bodyPr wrap="square">
            <a:spAutoFit/>
          </a:bodyPr>
          <a:lstStyle/>
          <a:p>
            <a:pPr algn="ctr">
              <a:lnSpc>
                <a:spcPct val="107000"/>
              </a:lnSpc>
              <a:spcAft>
                <a:spcPts val="800"/>
              </a:spcAft>
            </a:pPr>
            <a:r>
              <a:rPr lang="it-IT" sz="1500" b="1" kern="100" dirty="0">
                <a:effectLst/>
                <a:latin typeface="Calibri" panose="020F0502020204030204" pitchFamily="34" charset="0"/>
                <a:ea typeface="Calibri" panose="020F0502020204030204" pitchFamily="34" charset="0"/>
                <a:cs typeface="Times New Roman" panose="02020603050405020304" pitchFamily="18" charset="0"/>
              </a:rPr>
              <a:t>DICHIARAZIONE</a:t>
            </a:r>
            <a:endParaRPr lang="it-IT" sz="15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(da compilarsi firmare a cura del relatore aziendale del laureando)</a:t>
            </a:r>
          </a:p>
          <a:p>
            <a:pPr>
              <a:lnSpc>
                <a:spcPct val="107000"/>
              </a:lnSpc>
              <a:spcAft>
                <a:spcPts val="800"/>
              </a:spcAft>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50000"/>
              </a:lnSpc>
              <a:spcAft>
                <a:spcPts val="800"/>
              </a:spcAft>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Il sottoscritto _________________________   dipendente della ditta ______________________________ relatore del laureando _____________________________ la cui laurea in Ingegneria dei Veicoli è programmata in data _____________</a:t>
            </a:r>
          </a:p>
          <a:p>
            <a:pPr>
              <a:lnSpc>
                <a:spcPct val="107000"/>
              </a:lnSpc>
              <a:spcAft>
                <a:spcPts val="800"/>
              </a:spcAft>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it-IT" sz="1500" b="1" kern="100" dirty="0">
                <a:effectLst/>
                <a:latin typeface="Calibri" panose="020F0502020204030204" pitchFamily="34" charset="0"/>
                <a:ea typeface="Calibri" panose="020F0502020204030204" pitchFamily="34" charset="0"/>
                <a:cs typeface="Times New Roman" panose="02020603050405020304" pitchFamily="18" charset="0"/>
              </a:rPr>
              <a:t>Dichiara</a:t>
            </a:r>
            <a:endParaRPr lang="it-IT" sz="15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che acconsente alla pubblicazione sul sito web del Corso di Laurea Magistrale in Ingegneria dei Veicoli, di un documento estratto dal presente pdf, contenente solo le due slides riportate nel medesimo documento contenente l</a:t>
            </a:r>
            <a:r>
              <a:rPr lang="it-IT" sz="1500" kern="100" dirty="0">
                <a:latin typeface="Calibri" panose="020F0502020204030204" pitchFamily="34" charset="0"/>
                <a:ea typeface="Calibri" panose="020F0502020204030204" pitchFamily="34" charset="0"/>
                <a:cs typeface="Times New Roman" panose="02020603050405020304" pitchFamily="18" charset="0"/>
              </a:rPr>
              <a:t>a presente dichiarazione</a:t>
            </a: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 (*), realizzate dal laureando in accordo con il suo primo relatore prof__________________________ e con il sottoscritto.</a:t>
            </a:r>
          </a:p>
          <a:p>
            <a:pPr>
              <a:lnSpc>
                <a:spcPct val="107000"/>
              </a:lnSpc>
              <a:spcAft>
                <a:spcPts val="800"/>
              </a:spcAft>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Resta inteso che</a:t>
            </a:r>
          </a:p>
          <a:p>
            <a:pPr marL="271463" lvl="0" indent="-271463">
              <a:lnSpc>
                <a:spcPct val="107000"/>
              </a:lnSpc>
              <a:buFont typeface="Symbol" panose="05050102010706020507" pitchFamily="18" charset="2"/>
              <a:buChar char=""/>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Il sottoscritto, o la azienda di cui esso è dipendente, potrà in futuro, a partire da un anno dalla laurea,  chiedere la rimozione dal sito del teaser</a:t>
            </a:r>
          </a:p>
          <a:p>
            <a:pPr marL="271463" lvl="0" indent="-271463">
              <a:lnSpc>
                <a:spcPct val="107000"/>
              </a:lnSpc>
              <a:spcAft>
                <a:spcPts val="800"/>
              </a:spcAft>
              <a:buFont typeface="Symbol" panose="05050102010706020507" pitchFamily="18" charset="2"/>
              <a:buChar char=""/>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Il CDS potrà decidere autonomamente di rimuovere il teaser dal sito senza necessità di preventiva autorizzazione da parte del sottoscritto.</a:t>
            </a:r>
          </a:p>
          <a:p>
            <a:pPr>
              <a:lnSpc>
                <a:spcPct val="107000"/>
              </a:lnSpc>
              <a:spcAft>
                <a:spcPts val="800"/>
              </a:spcAft>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Fatti salvi i due punti di cui sopra, la pubblicazione si intende effettuata a tempo indeterminato.</a:t>
            </a:r>
          </a:p>
          <a:p>
            <a:pPr>
              <a:lnSpc>
                <a:spcPct val="107000"/>
              </a:lnSpc>
              <a:spcAft>
                <a:spcPts val="800"/>
              </a:spcAft>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 _____________________,    Li:_________</a:t>
            </a:r>
          </a:p>
          <a:p>
            <a:pPr lvl="1">
              <a:lnSpc>
                <a:spcPct val="107000"/>
              </a:lnSpc>
              <a:spcAft>
                <a:spcPts val="800"/>
              </a:spcAft>
              <a:tabLst>
                <a:tab pos="6642100" algn="l"/>
                <a:tab pos="8343900" algn="l"/>
              </a:tabLst>
            </a:pPr>
            <a:r>
              <a:rPr lang="it-IT" sz="1500" kern="100" dirty="0">
                <a:effectLst/>
                <a:latin typeface="Calibri" panose="020F0502020204030204" pitchFamily="34" charset="0"/>
                <a:ea typeface="Calibri" panose="020F0502020204030204" pitchFamily="34" charset="0"/>
                <a:cs typeface="Times New Roman" panose="02020603050405020304" pitchFamily="18" charset="0"/>
              </a:rPr>
              <a:t>	Firma: _________________________</a:t>
            </a:r>
          </a:p>
          <a:p>
            <a:pPr>
              <a:lnSpc>
                <a:spcPct val="107000"/>
              </a:lnSpc>
              <a:spcAft>
                <a:spcPts val="800"/>
              </a:spcAft>
            </a:pPr>
            <a:endParaRPr lang="it-IT" sz="15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asellaDiTesto 3">
            <a:extLst>
              <a:ext uri="{FF2B5EF4-FFF2-40B4-BE49-F238E27FC236}">
                <a16:creationId xmlns:a16="http://schemas.microsoft.com/office/drawing/2014/main" id="{B7E3DDED-1C5C-F3BB-22DF-C96EC653E266}"/>
              </a:ext>
            </a:extLst>
          </p:cNvPr>
          <p:cNvSpPr txBox="1"/>
          <p:nvPr/>
        </p:nvSpPr>
        <p:spPr>
          <a:xfrm>
            <a:off x="297545" y="6213940"/>
            <a:ext cx="6234079" cy="461665"/>
          </a:xfrm>
          <a:prstGeom prst="rect">
            <a:avLst/>
          </a:prstGeom>
          <a:noFill/>
        </p:spPr>
        <p:txBody>
          <a:bodyPr wrap="none" rtlCol="0">
            <a:spAutoFit/>
          </a:bodyPr>
          <a:lstStyle/>
          <a:p>
            <a:r>
              <a:rPr lang="en-GB" sz="1200" dirty="0">
                <a:solidFill>
                  <a:srgbClr val="FF0000"/>
                </a:solidFill>
              </a:rPr>
              <a:t>(*) in </a:t>
            </a:r>
            <a:r>
              <a:rPr lang="en-GB" sz="1200" dirty="0" err="1">
                <a:solidFill>
                  <a:srgbClr val="FF0000"/>
                </a:solidFill>
              </a:rPr>
              <a:t>caso</a:t>
            </a:r>
            <a:r>
              <a:rPr lang="en-GB" sz="1200" dirty="0">
                <a:solidFill>
                  <a:srgbClr val="FF0000"/>
                </a:solidFill>
              </a:rPr>
              <a:t> di unica slide, </a:t>
            </a:r>
            <a:r>
              <a:rPr lang="en-GB" sz="1200" dirty="0" err="1">
                <a:solidFill>
                  <a:srgbClr val="FF0000"/>
                </a:solidFill>
              </a:rPr>
              <a:t>cambiare</a:t>
            </a:r>
            <a:r>
              <a:rPr lang="en-GB" sz="1200" dirty="0">
                <a:solidFill>
                  <a:srgbClr val="FF0000"/>
                </a:solidFill>
              </a:rPr>
              <a:t> il testo in accord In </a:t>
            </a:r>
            <a:r>
              <a:rPr lang="en-GB" sz="1200" dirty="0" err="1">
                <a:solidFill>
                  <a:srgbClr val="FF0000"/>
                </a:solidFill>
              </a:rPr>
              <a:t>ogni</a:t>
            </a:r>
            <a:r>
              <a:rPr lang="en-GB" sz="1200" dirty="0">
                <a:solidFill>
                  <a:srgbClr val="FF0000"/>
                </a:solidFill>
              </a:rPr>
              <a:t> </a:t>
            </a:r>
            <a:r>
              <a:rPr lang="en-GB" sz="1200" dirty="0" err="1">
                <a:solidFill>
                  <a:srgbClr val="FF0000"/>
                </a:solidFill>
              </a:rPr>
              <a:t>caso</a:t>
            </a:r>
            <a:r>
              <a:rPr lang="en-GB" sz="1200" dirty="0">
                <a:solidFill>
                  <a:srgbClr val="FF0000"/>
                </a:solidFill>
              </a:rPr>
              <a:t> </a:t>
            </a:r>
            <a:r>
              <a:rPr lang="en-GB" sz="1200" dirty="0" err="1">
                <a:solidFill>
                  <a:srgbClr val="FF0000"/>
                </a:solidFill>
              </a:rPr>
              <a:t>eliminare</a:t>
            </a:r>
            <a:r>
              <a:rPr lang="en-GB" sz="1200" dirty="0">
                <a:solidFill>
                  <a:srgbClr val="FF0000"/>
                </a:solidFill>
              </a:rPr>
              <a:t> </a:t>
            </a:r>
            <a:r>
              <a:rPr lang="en-GB" sz="1200" dirty="0" err="1">
                <a:solidFill>
                  <a:srgbClr val="FF0000"/>
                </a:solidFill>
              </a:rPr>
              <a:t>questa</a:t>
            </a:r>
            <a:r>
              <a:rPr lang="en-GB" sz="1200" dirty="0">
                <a:solidFill>
                  <a:srgbClr val="FF0000"/>
                </a:solidFill>
              </a:rPr>
              <a:t> nota.</a:t>
            </a:r>
          </a:p>
          <a:p>
            <a:r>
              <a:rPr lang="en-GB" sz="1200" dirty="0">
                <a:solidFill>
                  <a:srgbClr val="FF0000"/>
                </a:solidFill>
              </a:rPr>
              <a:t>In tutti </a:t>
            </a:r>
            <a:r>
              <a:rPr lang="en-GB" sz="1200" dirty="0" err="1">
                <a:solidFill>
                  <a:srgbClr val="FF0000"/>
                </a:solidFill>
              </a:rPr>
              <a:t>i</a:t>
            </a:r>
            <a:r>
              <a:rPr lang="en-GB" sz="1200" dirty="0">
                <a:solidFill>
                  <a:srgbClr val="FF0000"/>
                </a:solidFill>
              </a:rPr>
              <a:t> </a:t>
            </a:r>
            <a:r>
              <a:rPr lang="en-GB" sz="1200" dirty="0" err="1">
                <a:solidFill>
                  <a:srgbClr val="FF0000"/>
                </a:solidFill>
              </a:rPr>
              <a:t>casi</a:t>
            </a:r>
            <a:r>
              <a:rPr lang="en-GB" sz="1200" dirty="0">
                <a:solidFill>
                  <a:srgbClr val="FF0000"/>
                </a:solidFill>
              </a:rPr>
              <a:t> è </a:t>
            </a:r>
            <a:r>
              <a:rPr lang="en-GB" sz="1200" dirty="0" err="1">
                <a:solidFill>
                  <a:srgbClr val="FF0000"/>
                </a:solidFill>
              </a:rPr>
              <a:t>raccomandato</a:t>
            </a:r>
            <a:r>
              <a:rPr lang="en-GB" sz="1200" dirty="0">
                <a:solidFill>
                  <a:srgbClr val="FF0000"/>
                </a:solidFill>
              </a:rPr>
              <a:t> </a:t>
            </a:r>
            <a:r>
              <a:rPr lang="en-GB" sz="1200" dirty="0" err="1">
                <a:solidFill>
                  <a:srgbClr val="FF0000"/>
                </a:solidFill>
              </a:rPr>
              <a:t>rimuovere</a:t>
            </a:r>
            <a:r>
              <a:rPr lang="en-GB" sz="1200" dirty="0">
                <a:solidFill>
                  <a:srgbClr val="FF0000"/>
                </a:solidFill>
              </a:rPr>
              <a:t> le </a:t>
            </a:r>
            <a:r>
              <a:rPr lang="en-GB" sz="1200" dirty="0" err="1">
                <a:solidFill>
                  <a:srgbClr val="FF0000"/>
                </a:solidFill>
              </a:rPr>
              <a:t>sottolineature</a:t>
            </a:r>
            <a:r>
              <a:rPr lang="en-GB" sz="1200" dirty="0">
                <a:solidFill>
                  <a:srgbClr val="FF0000"/>
                </a:solidFill>
              </a:rPr>
              <a:t> e </a:t>
            </a:r>
            <a:r>
              <a:rPr lang="en-GB" sz="1200" dirty="0" err="1">
                <a:solidFill>
                  <a:srgbClr val="FF0000"/>
                </a:solidFill>
              </a:rPr>
              <a:t>sostituire</a:t>
            </a:r>
            <a:r>
              <a:rPr lang="en-GB" sz="1200" dirty="0">
                <a:solidFill>
                  <a:srgbClr val="FF0000"/>
                </a:solidFill>
              </a:rPr>
              <a:t> al lor </a:t>
            </a:r>
            <a:r>
              <a:rPr lang="en-GB" sz="1200" dirty="0" err="1">
                <a:solidFill>
                  <a:srgbClr val="FF0000"/>
                </a:solidFill>
              </a:rPr>
              <a:t>posto</a:t>
            </a:r>
            <a:r>
              <a:rPr lang="en-GB" sz="1200" dirty="0">
                <a:solidFill>
                  <a:srgbClr val="FF0000"/>
                </a:solidFill>
              </a:rPr>
              <a:t> il testo </a:t>
            </a:r>
            <a:r>
              <a:rPr lang="en-GB" sz="1200" dirty="0" err="1">
                <a:solidFill>
                  <a:srgbClr val="FF0000"/>
                </a:solidFill>
              </a:rPr>
              <a:t>richiesto</a:t>
            </a:r>
            <a:endParaRPr lang="en-GB" sz="1200" dirty="0">
              <a:solidFill>
                <a:srgbClr val="FF0000"/>
              </a:solidFill>
            </a:endParaRPr>
          </a:p>
        </p:txBody>
      </p:sp>
    </p:spTree>
    <p:extLst>
      <p:ext uri="{BB962C8B-B14F-4D97-AF65-F5344CB8AC3E}">
        <p14:creationId xmlns:p14="http://schemas.microsoft.com/office/powerpoint/2010/main" val="2368057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61000">
              <a:schemeClr val="accent1">
                <a:lumMod val="5000"/>
                <a:lumOff val="95000"/>
                <a:alpha val="5000"/>
              </a:schemeClr>
            </a:gs>
            <a:gs pos="2000">
              <a:schemeClr val="accent1">
                <a:lumMod val="60000"/>
                <a:lumOff val="40000"/>
              </a:schemeClr>
            </a:gs>
            <a:gs pos="23000">
              <a:srgbClr val="D3E0EF"/>
            </a:gs>
            <a:gs pos="85000">
              <a:schemeClr val="accent1">
                <a:lumMod val="30000"/>
                <a:lumOff val="70000"/>
              </a:schemeClr>
            </a:gs>
          </a:gsLst>
          <a:lin ang="7200000" scaled="0"/>
          <a:tileRect/>
        </a:gradFill>
        <a:effectLst/>
      </p:bgPr>
    </p:bg>
    <p:spTree>
      <p:nvGrpSpPr>
        <p:cNvPr id="1" name=""/>
        <p:cNvGrpSpPr/>
        <p:nvPr/>
      </p:nvGrpSpPr>
      <p:grpSpPr>
        <a:xfrm>
          <a:off x="0" y="0"/>
          <a:ext cx="0" cy="0"/>
          <a:chOff x="0" y="0"/>
          <a:chExt cx="0" cy="0"/>
        </a:xfrm>
      </p:grpSpPr>
      <p:sp>
        <p:nvSpPr>
          <p:cNvPr id="17" name="AutoShape 17"/>
          <p:cNvSpPr/>
          <p:nvPr/>
        </p:nvSpPr>
        <p:spPr>
          <a:xfrm rot="-5400000">
            <a:off x="3325708" y="-2375208"/>
            <a:ext cx="45719" cy="6697136"/>
          </a:xfrm>
          <a:prstGeom prst="rect">
            <a:avLst/>
          </a:prstGeom>
          <a:solidFill>
            <a:srgbClr val="000000"/>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CasellaDiTesto 3">
            <a:extLst>
              <a:ext uri="{FF2B5EF4-FFF2-40B4-BE49-F238E27FC236}">
                <a16:creationId xmlns:a16="http://schemas.microsoft.com/office/drawing/2014/main" id="{6A00E37B-C9F2-4FCD-F63D-5A5BAAC82A49}"/>
              </a:ext>
            </a:extLst>
          </p:cNvPr>
          <p:cNvSpPr txBox="1">
            <a:spLocks noChangeArrowheads="1"/>
          </p:cNvSpPr>
          <p:nvPr/>
        </p:nvSpPr>
        <p:spPr bwMode="auto">
          <a:xfrm>
            <a:off x="179566" y="64872"/>
            <a:ext cx="4650850" cy="861774"/>
          </a:xfrm>
          <a:prstGeom prst="rect">
            <a:avLst/>
          </a:prstGeom>
          <a:noFill/>
          <a:ln w="9525">
            <a:noFill/>
            <a:miter lim="800000"/>
            <a:headEnd/>
            <a:tailEnd/>
          </a:ln>
        </p:spPr>
        <p:txBody>
          <a:bodyPr wrap="square">
            <a:spAutoFit/>
          </a:body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it-IT" sz="2200" b="0" i="0" u="none" strike="noStrike" kern="1200" cap="none" spc="0" normalizeH="0" baseline="0" noProof="0" dirty="0">
                <a:ln>
                  <a:noFill/>
                </a:ln>
                <a:solidFill>
                  <a:prstClr val="black"/>
                </a:solidFill>
                <a:effectLst/>
                <a:uLnTx/>
                <a:uFillTx/>
                <a:latin typeface="Calibri"/>
                <a:ea typeface="+mn-ea"/>
                <a:cs typeface="+mn-cs"/>
              </a:rPr>
              <a:t>Corso di Laurea Magistrale in </a:t>
            </a:r>
          </a:p>
          <a:p>
            <a:pPr marL="0" marR="0" lvl="0" indent="0" algn="ctr" defTabSz="914400" rtl="0" eaLnBrk="0" fontAlgn="auto" latinLnBrk="0" hangingPunct="0">
              <a:lnSpc>
                <a:spcPct val="100000"/>
              </a:lnSpc>
              <a:spcBef>
                <a:spcPts val="0"/>
              </a:spcBef>
              <a:spcAft>
                <a:spcPts val="0"/>
              </a:spcAft>
              <a:buClrTx/>
              <a:buSzTx/>
              <a:buFontTx/>
              <a:buNone/>
              <a:tabLst/>
              <a:defRPr/>
            </a:pPr>
            <a:r>
              <a:rPr kumimoji="0" lang="it-IT" sz="2600" b="1" i="0" u="none" strike="noStrike" kern="1200" cap="none" spc="0" normalizeH="0" baseline="0" noProof="0">
                <a:ln>
                  <a:noFill/>
                </a:ln>
                <a:solidFill>
                  <a:prstClr val="black"/>
                </a:solidFill>
                <a:effectLst/>
                <a:uLnTx/>
                <a:uFillTx/>
                <a:latin typeface="Calibri"/>
                <a:ea typeface="+mn-ea"/>
                <a:cs typeface="+mn-cs"/>
              </a:rPr>
              <a:t>Ingegneria </a:t>
            </a:r>
            <a:r>
              <a:rPr kumimoji="0" lang="it-IT" sz="2600" b="1" i="0" u="none" strike="noStrike" kern="1200" cap="none" spc="0" normalizeH="0" baseline="0" noProof="0" dirty="0">
                <a:ln>
                  <a:noFill/>
                </a:ln>
                <a:solidFill>
                  <a:prstClr val="black"/>
                </a:solidFill>
                <a:effectLst/>
                <a:uLnTx/>
                <a:uFillTx/>
                <a:latin typeface="Calibri"/>
                <a:ea typeface="+mn-ea"/>
                <a:cs typeface="+mn-cs"/>
              </a:rPr>
              <a:t>dei Veicoli</a:t>
            </a:r>
          </a:p>
        </p:txBody>
      </p:sp>
      <p:sp>
        <p:nvSpPr>
          <p:cNvPr id="10" name="CasellaDiTesto 9">
            <a:extLst>
              <a:ext uri="{FF2B5EF4-FFF2-40B4-BE49-F238E27FC236}">
                <a16:creationId xmlns:a16="http://schemas.microsoft.com/office/drawing/2014/main" id="{DE6DEE76-0B03-A5FD-45DF-EF94C375475D}"/>
              </a:ext>
            </a:extLst>
          </p:cNvPr>
          <p:cNvSpPr txBox="1"/>
          <p:nvPr/>
        </p:nvSpPr>
        <p:spPr>
          <a:xfrm>
            <a:off x="104774" y="2901053"/>
            <a:ext cx="7381876" cy="3453189"/>
          </a:xfrm>
          <a:prstGeom prst="rect">
            <a:avLst/>
          </a:prstGeom>
          <a:noFill/>
        </p:spPr>
        <p:txBody>
          <a:bodyPr wrap="square" rtlCol="0">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it-IT" sz="1800" b="0" i="0" u="none" strike="noStrike" kern="100" cap="none" spc="0" normalizeH="0" baseline="0" noProof="0" dirty="0">
                <a:ln>
                  <a:noFill/>
                </a:ln>
                <a:solidFill>
                  <a:srgbClr val="3399FF"/>
                </a:solidFill>
                <a:effectLst/>
                <a:uLnTx/>
                <a:uFillTx/>
                <a:latin typeface="Calibri" panose="020F0502020204030204" pitchFamily="34" charset="0"/>
                <a:ea typeface="Calibri" panose="020F0502020204030204" pitchFamily="34" charset="0"/>
                <a:cs typeface="Times New Roman" panose="02020603050405020304" pitchFamily="18" charset="0"/>
              </a:rPr>
              <a:t>ESEMPIO DI TESTO DESCRITTIVO</a:t>
            </a: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it-IT" sz="1800" b="0" i="0" u="none" strike="noStrike" kern="100" cap="none" spc="0" normalizeH="0" baseline="0" noProof="0" dirty="0">
                <a:ln>
                  <a:noFill/>
                </a:ln>
                <a:solidFill>
                  <a:srgbClr val="3399FF"/>
                </a:solidFill>
                <a:effectLst/>
                <a:uLnTx/>
                <a:uFillTx/>
                <a:latin typeface="Calibri" panose="020F0502020204030204" pitchFamily="34" charset="0"/>
                <a:ea typeface="Calibri" panose="020F0502020204030204" pitchFamily="34" charset="0"/>
                <a:cs typeface="Times New Roman" panose="02020603050405020304" pitchFamily="18" charset="0"/>
              </a:rPr>
              <a:t>Per la tesi è stato definito un modello matematico dei vari componenti il power </a:t>
            </a:r>
            <a:r>
              <a:rPr kumimoji="0" lang="it-IT" sz="1800" b="0" i="0" u="none" strike="noStrike" kern="100" cap="none" spc="0" normalizeH="0" baseline="0" noProof="0" dirty="0" err="1">
                <a:ln>
                  <a:noFill/>
                </a:ln>
                <a:solidFill>
                  <a:srgbClr val="3399FF"/>
                </a:solidFill>
                <a:effectLst/>
                <a:uLnTx/>
                <a:uFillTx/>
                <a:latin typeface="Calibri" panose="020F0502020204030204" pitchFamily="34" charset="0"/>
                <a:ea typeface="Calibri" panose="020F0502020204030204" pitchFamily="34" charset="0"/>
                <a:cs typeface="Times New Roman" panose="02020603050405020304" pitchFamily="18" charset="0"/>
              </a:rPr>
              <a:t>train</a:t>
            </a:r>
            <a:r>
              <a:rPr kumimoji="0" lang="it-IT" sz="1800" b="0" i="0" u="none" strike="noStrike" kern="100" cap="none" spc="0" normalizeH="0" baseline="0" noProof="0" dirty="0">
                <a:ln>
                  <a:noFill/>
                </a:ln>
                <a:solidFill>
                  <a:srgbClr val="3399FF"/>
                </a:solidFill>
                <a:effectLst/>
                <a:uLnTx/>
                <a:uFillTx/>
                <a:latin typeface="Calibri" panose="020F0502020204030204" pitchFamily="34" charset="0"/>
                <a:ea typeface="Calibri" panose="020F0502020204030204" pitchFamily="34" charset="0"/>
                <a:cs typeface="Times New Roman" panose="02020603050405020304" pitchFamily="18" charset="0"/>
              </a:rPr>
              <a:t> dello scooter (</a:t>
            </a:r>
            <a:r>
              <a:rPr kumimoji="0" lang="it-IT" sz="1800" b="0" i="0" u="none" strike="noStrike" kern="100" cap="none" spc="0" normalizeH="0" baseline="0" noProof="0" dirty="0" err="1">
                <a:ln>
                  <a:noFill/>
                </a:ln>
                <a:solidFill>
                  <a:srgbClr val="3399FF"/>
                </a:solidFill>
                <a:effectLst/>
                <a:uLnTx/>
                <a:uFillTx/>
                <a:latin typeface="Calibri" panose="020F0502020204030204" pitchFamily="34" charset="0"/>
                <a:ea typeface="Calibri" panose="020F0502020204030204" pitchFamily="34" charset="0"/>
                <a:cs typeface="Times New Roman" panose="02020603050405020304" pitchFamily="18" charset="0"/>
              </a:rPr>
              <a:t>fuel</a:t>
            </a:r>
            <a:r>
              <a:rPr kumimoji="0" lang="it-IT" sz="1800" b="0" i="0" u="none" strike="noStrike" kern="100" cap="none" spc="0" normalizeH="0" baseline="0" noProof="0" dirty="0">
                <a:ln>
                  <a:noFill/>
                </a:ln>
                <a:solidFill>
                  <a:srgbClr val="3399FF"/>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it-IT" sz="1800" b="0" i="0" u="none" strike="noStrike" kern="100" cap="none" spc="0" normalizeH="0" baseline="0" noProof="0" dirty="0" err="1">
                <a:ln>
                  <a:noFill/>
                </a:ln>
                <a:solidFill>
                  <a:srgbClr val="3399FF"/>
                </a:solidFill>
                <a:effectLst/>
                <a:uLnTx/>
                <a:uFillTx/>
                <a:latin typeface="Calibri" panose="020F0502020204030204" pitchFamily="34" charset="0"/>
                <a:ea typeface="Calibri" panose="020F0502020204030204" pitchFamily="34" charset="0"/>
                <a:cs typeface="Times New Roman" panose="02020603050405020304" pitchFamily="18" charset="0"/>
              </a:rPr>
              <a:t>cell</a:t>
            </a:r>
            <a:r>
              <a:rPr kumimoji="0" lang="it-IT" sz="1800" b="0" i="0" u="none" strike="noStrike" kern="100" cap="none" spc="0" normalizeH="0" baseline="0" noProof="0" dirty="0">
                <a:ln>
                  <a:noFill/>
                </a:ln>
                <a:solidFill>
                  <a:srgbClr val="3399FF"/>
                </a:solidFill>
                <a:effectLst/>
                <a:uLnTx/>
                <a:uFillTx/>
                <a:latin typeface="Calibri" panose="020F0502020204030204" pitchFamily="34" charset="0"/>
                <a:ea typeface="Calibri" panose="020F0502020204030204" pitchFamily="34" charset="0"/>
                <a:cs typeface="Times New Roman" panose="02020603050405020304" pitchFamily="18" charset="0"/>
              </a:rPr>
              <a:t>, inverter e motore elettrico, ecc.).  </a:t>
            </a:r>
          </a:p>
          <a:p>
            <a:pPr marL="0" marR="0" lvl="0" indent="0" algn="l" defTabSz="914400" rtl="0" eaLnBrk="1" fontAlgn="auto" latinLnBrk="0" hangingPunct="1">
              <a:lnSpc>
                <a:spcPct val="107000"/>
              </a:lnSpc>
              <a:spcBef>
                <a:spcPts val="0"/>
              </a:spcBef>
              <a:spcAft>
                <a:spcPts val="800"/>
              </a:spcAft>
              <a:buClrTx/>
              <a:buSzTx/>
              <a:buFontTx/>
              <a:buNone/>
              <a:tabLst/>
              <a:defRPr/>
            </a:pPr>
            <a:r>
              <a:rPr lang="it-IT" kern="100" dirty="0">
                <a:solidFill>
                  <a:srgbClr val="3399FF"/>
                </a:solidFill>
                <a:latin typeface="Calibri" panose="020F0502020204030204" pitchFamily="34" charset="0"/>
                <a:ea typeface="Calibri" panose="020F0502020204030204" pitchFamily="34" charset="0"/>
                <a:cs typeface="Times New Roman" panose="02020603050405020304" pitchFamily="18" charset="0"/>
              </a:rPr>
              <a:t>Tali modelli sono stati inseriti in un modello complessivo, tramite il quale sono state effettuate simulazioni numeriche, che hanno consentito di effettuare il dimensionamento delle varie componenti.</a:t>
            </a:r>
            <a:endParaRPr kumimoji="0" lang="it-IT" sz="1800" b="0" i="0" u="none" strike="noStrike" kern="100" cap="none" spc="0" normalizeH="0" baseline="0" noProof="0" dirty="0">
              <a:ln>
                <a:noFill/>
              </a:ln>
              <a:solidFill>
                <a:srgbClr val="3399FF"/>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it-IT" sz="1800" b="0" i="0" u="none" strike="noStrike" kern="100" cap="none" spc="0" normalizeH="0" baseline="0" noProof="0" dirty="0">
                <a:ln>
                  <a:noFill/>
                </a:ln>
                <a:solidFill>
                  <a:srgbClr val="3399FF"/>
                </a:solidFill>
                <a:effectLst/>
                <a:uLnTx/>
                <a:uFillTx/>
                <a:latin typeface="Calibri" panose="020F0502020204030204" pitchFamily="34" charset="0"/>
                <a:ea typeface="Calibri" panose="020F0502020204030204" pitchFamily="34" charset="0"/>
                <a:cs typeface="Times New Roman" panose="02020603050405020304" pitchFamily="18" charset="0"/>
              </a:rPr>
              <a:t>Il lavoro è stato svolto in collaborazione con l’azienda </a:t>
            </a:r>
            <a:r>
              <a:rPr kumimoji="0" lang="it-IT" sz="1800" b="0" i="0" u="none" strike="noStrike" kern="100" cap="none" spc="0" normalizeH="0" baseline="0" noProof="0" dirty="0" err="1">
                <a:ln>
                  <a:noFill/>
                </a:ln>
                <a:solidFill>
                  <a:srgbClr val="3399FF"/>
                </a:solidFill>
                <a:effectLst/>
                <a:uLnTx/>
                <a:uFillTx/>
                <a:latin typeface="Calibri" panose="020F0502020204030204" pitchFamily="34" charset="0"/>
                <a:ea typeface="Calibri" panose="020F0502020204030204" pitchFamily="34" charset="0"/>
                <a:cs typeface="Times New Roman" panose="02020603050405020304" pitchFamily="18" charset="0"/>
              </a:rPr>
              <a:t>MyScooter</a:t>
            </a:r>
            <a:r>
              <a:rPr kumimoji="0" lang="it-IT" sz="1800" b="0" i="0" u="none" strike="noStrike" kern="100" cap="none" spc="0" normalizeH="0" baseline="0" noProof="0" dirty="0">
                <a:ln>
                  <a:noFill/>
                </a:ln>
                <a:solidFill>
                  <a:srgbClr val="3399FF"/>
                </a:solidFill>
                <a:effectLst/>
                <a:uLnTx/>
                <a:uFillTx/>
                <a:latin typeface="Calibri" panose="020F0502020204030204" pitchFamily="34" charset="0"/>
                <a:ea typeface="Calibri" panose="020F0502020204030204" pitchFamily="34" charset="0"/>
                <a:cs typeface="Times New Roman" panose="02020603050405020304" pitchFamily="18" charset="0"/>
              </a:rPr>
              <a:t> che lo utilizzerà come base preliminare per i successivi studi che intende svolgere.</a:t>
            </a: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it-IT" sz="1800" b="0" i="0" u="none" strike="noStrike" kern="100" cap="none" spc="0" normalizeH="0" baseline="0" noProof="0" dirty="0">
                <a:ln>
                  <a:noFill/>
                </a:ln>
                <a:solidFill>
                  <a:srgbClr val="3399FF"/>
                </a:solidFill>
                <a:effectLst/>
                <a:uLnTx/>
                <a:uFillTx/>
                <a:latin typeface="Calibri" panose="020F0502020204030204" pitchFamily="34" charset="0"/>
                <a:ea typeface="Calibri" panose="020F0502020204030204" pitchFamily="34" charset="0"/>
                <a:cs typeface="Times New Roman" panose="02020603050405020304" pitchFamily="18" charset="0"/>
              </a:rPr>
              <a:t>Lo studio ha dimostrato la possibilità concreta di alloggiare tutti i componenti del power </a:t>
            </a:r>
            <a:r>
              <a:rPr kumimoji="0" lang="it-IT" sz="1800" b="0" i="0" u="none" strike="noStrike" kern="100" cap="none" spc="0" normalizeH="0" baseline="0" noProof="0" dirty="0" err="1">
                <a:ln>
                  <a:noFill/>
                </a:ln>
                <a:solidFill>
                  <a:srgbClr val="3399FF"/>
                </a:solidFill>
                <a:effectLst/>
                <a:uLnTx/>
                <a:uFillTx/>
                <a:latin typeface="Calibri" panose="020F0502020204030204" pitchFamily="34" charset="0"/>
                <a:ea typeface="Calibri" panose="020F0502020204030204" pitchFamily="34" charset="0"/>
                <a:cs typeface="Times New Roman" panose="02020603050405020304" pitchFamily="18" charset="0"/>
              </a:rPr>
              <a:t>train</a:t>
            </a:r>
            <a:r>
              <a:rPr kumimoji="0" lang="it-IT" sz="1800" b="0" i="0" u="none" strike="noStrike" kern="100" cap="none" spc="0" normalizeH="0" baseline="0" noProof="0" dirty="0">
                <a:ln>
                  <a:noFill/>
                </a:ln>
                <a:solidFill>
                  <a:srgbClr val="3399FF"/>
                </a:solidFill>
                <a:effectLst/>
                <a:uLnTx/>
                <a:uFillTx/>
                <a:latin typeface="Calibri" panose="020F0502020204030204" pitchFamily="34" charset="0"/>
                <a:ea typeface="Calibri" panose="020F0502020204030204" pitchFamily="34" charset="0"/>
                <a:cs typeface="Times New Roman" panose="02020603050405020304" pitchFamily="18" charset="0"/>
              </a:rPr>
              <a:t> nel telaio di uno scooter commerciale esistente.</a:t>
            </a:r>
          </a:p>
        </p:txBody>
      </p:sp>
      <p:sp>
        <p:nvSpPr>
          <p:cNvPr id="12" name="CasellaDiTesto 11">
            <a:extLst>
              <a:ext uri="{FF2B5EF4-FFF2-40B4-BE49-F238E27FC236}">
                <a16:creationId xmlns:a16="http://schemas.microsoft.com/office/drawing/2014/main" id="{F5A7F071-42B3-9EAF-0C29-0191EDA9E415}"/>
              </a:ext>
            </a:extLst>
          </p:cNvPr>
          <p:cNvSpPr txBox="1"/>
          <p:nvPr/>
        </p:nvSpPr>
        <p:spPr>
          <a:xfrm>
            <a:off x="120399" y="1541403"/>
            <a:ext cx="6805741" cy="707886"/>
          </a:xfrm>
          <a:prstGeom prst="rect">
            <a:avLst/>
          </a:prstGeom>
          <a:noFill/>
          <a:ln w="28575">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2000" b="1" i="1" u="none" strike="noStrike" kern="1200" cap="none" spc="0" normalizeH="0" baseline="0" noProof="0" dirty="0">
                <a:ln>
                  <a:noFill/>
                </a:ln>
                <a:solidFill>
                  <a:prstClr val="black"/>
                </a:solidFill>
                <a:effectLst/>
                <a:uLnTx/>
                <a:uFillTx/>
                <a:latin typeface="Calibri"/>
                <a:ea typeface="+mn-ea"/>
                <a:cs typeface="+mn-cs"/>
              </a:rPr>
              <a:t>Tesi di laurea magistrale: </a:t>
            </a:r>
            <a:r>
              <a:rPr kumimoji="0" lang="it-IT" sz="2000" b="1" i="0" u="none" strike="noStrike" kern="1200" cap="none" spc="0" normalizeH="0" baseline="0" noProof="0" dirty="0">
                <a:ln>
                  <a:noFill/>
                </a:ln>
                <a:solidFill>
                  <a:srgbClr val="3399FF"/>
                </a:solidFill>
                <a:effectLst/>
                <a:uLnTx/>
                <a:uFillTx/>
                <a:latin typeface="Calibri"/>
                <a:ea typeface="+mn-ea"/>
                <a:cs typeface="+mn-cs"/>
              </a:rPr>
              <a:t>Progettazione preliminare di scooter a celle a combustibile</a:t>
            </a:r>
          </a:p>
        </p:txBody>
      </p:sp>
      <p:sp>
        <p:nvSpPr>
          <p:cNvPr id="15" name="CasellaDiTesto 3">
            <a:extLst>
              <a:ext uri="{FF2B5EF4-FFF2-40B4-BE49-F238E27FC236}">
                <a16:creationId xmlns:a16="http://schemas.microsoft.com/office/drawing/2014/main" id="{DE6692DC-33FF-DFAD-D600-E030455DAA00}"/>
              </a:ext>
            </a:extLst>
          </p:cNvPr>
          <p:cNvSpPr txBox="1">
            <a:spLocks noChangeArrowheads="1"/>
          </p:cNvSpPr>
          <p:nvPr/>
        </p:nvSpPr>
        <p:spPr bwMode="auto">
          <a:xfrm>
            <a:off x="100054" y="1036374"/>
            <a:ext cx="6073850" cy="523220"/>
          </a:xfrm>
          <a:prstGeom prst="rect">
            <a:avLst/>
          </a:prstGeom>
          <a:noFill/>
          <a:ln w="9525">
            <a:noFill/>
            <a:miter lim="800000"/>
            <a:headEnd/>
            <a:tailEnd/>
          </a:ln>
        </p:spPr>
        <p:txBody>
          <a:bodyPr wrap="square">
            <a:spAutoFit/>
          </a:bodyPr>
          <a:lstStyle/>
          <a:p>
            <a:pPr marL="0" marR="0" lvl="0" indent="0" algn="l" defTabSz="914400" rtl="0" eaLnBrk="0" fontAlgn="auto" latinLnBrk="0" hangingPunct="0">
              <a:lnSpc>
                <a:spcPct val="100000"/>
              </a:lnSpc>
              <a:spcBef>
                <a:spcPts val="0"/>
              </a:spcBef>
              <a:spcAft>
                <a:spcPts val="0"/>
              </a:spcAft>
              <a:buClrTx/>
              <a:buSzTx/>
              <a:buFontTx/>
              <a:buNone/>
              <a:tabLst/>
              <a:defRPr/>
            </a:pPr>
            <a:r>
              <a:rPr kumimoji="0" lang="it-IT" sz="2800" b="1" i="0" u="none" strike="noStrike" kern="1200" cap="none" spc="0" normalizeH="0" baseline="0" noProof="0" dirty="0">
                <a:ln>
                  <a:noFill/>
                </a:ln>
                <a:solidFill>
                  <a:prstClr val="black"/>
                </a:solidFill>
                <a:effectLst/>
                <a:uLnTx/>
                <a:uFillTx/>
                <a:latin typeface="Calibri"/>
                <a:ea typeface="+mn-ea"/>
                <a:cs typeface="+mn-cs"/>
              </a:rPr>
              <a:t>Laureato:   </a:t>
            </a:r>
            <a:r>
              <a:rPr kumimoji="0" lang="it-IT" sz="2800" b="1" i="0" u="none" strike="noStrike" kern="1200" cap="none" spc="0" normalizeH="0" baseline="0" noProof="0" dirty="0">
                <a:ln>
                  <a:noFill/>
                </a:ln>
                <a:solidFill>
                  <a:srgbClr val="3399FF"/>
                </a:solidFill>
                <a:effectLst/>
                <a:uLnTx/>
                <a:uFillTx/>
                <a:latin typeface="Calibri"/>
                <a:ea typeface="+mn-ea"/>
                <a:cs typeface="+mn-cs"/>
              </a:rPr>
              <a:t>Antonio Maria ROSSI</a:t>
            </a:r>
            <a:endParaRPr kumimoji="0" lang="it-IT" sz="2800" b="1" i="0" u="none" strike="noStrike" kern="1200" cap="none" spc="0" normalizeH="0" baseline="0" noProof="0" dirty="0">
              <a:ln>
                <a:noFill/>
              </a:ln>
              <a:solidFill>
                <a:prstClr val="black"/>
              </a:solidFill>
              <a:effectLst/>
              <a:uLnTx/>
              <a:uFillTx/>
              <a:latin typeface="Calibri"/>
              <a:ea typeface="+mn-ea"/>
              <a:cs typeface="+mn-cs"/>
            </a:endParaRPr>
          </a:p>
        </p:txBody>
      </p:sp>
      <p:sp>
        <p:nvSpPr>
          <p:cNvPr id="20" name="CasellaDiTesto 3">
            <a:extLst>
              <a:ext uri="{FF2B5EF4-FFF2-40B4-BE49-F238E27FC236}">
                <a16:creationId xmlns:a16="http://schemas.microsoft.com/office/drawing/2014/main" id="{27DF14AF-9B67-63E9-85BB-C4F12854F3C0}"/>
              </a:ext>
            </a:extLst>
          </p:cNvPr>
          <p:cNvSpPr txBox="1">
            <a:spLocks noChangeArrowheads="1"/>
          </p:cNvSpPr>
          <p:nvPr/>
        </p:nvSpPr>
        <p:spPr bwMode="auto">
          <a:xfrm>
            <a:off x="134842" y="2311473"/>
            <a:ext cx="7428008" cy="369332"/>
          </a:xfrm>
          <a:prstGeom prst="rect">
            <a:avLst/>
          </a:prstGeom>
          <a:noFill/>
          <a:ln w="9525">
            <a:noFill/>
            <a:miter lim="800000"/>
            <a:headEnd/>
            <a:tailEnd/>
          </a:ln>
        </p:spPr>
        <p:txBody>
          <a:bodyPr wrap="square">
            <a:spAutoFit/>
          </a:bodyPr>
          <a:lstStyle/>
          <a:p>
            <a:pPr marL="0" marR="0" lvl="0" indent="0" algn="l" defTabSz="914400" rtl="0" eaLnBrk="0" fontAlgn="auto" latinLnBrk="0" hangingPunct="0">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prstClr val="black"/>
                </a:solidFill>
                <a:effectLst/>
                <a:uLnTx/>
                <a:uFillTx/>
                <a:latin typeface="Calibri"/>
                <a:ea typeface="+mn-ea"/>
                <a:cs typeface="+mn-cs"/>
              </a:rPr>
              <a:t>Relatori:  </a:t>
            </a:r>
            <a:r>
              <a:rPr kumimoji="0" lang="it-IT" sz="1800" b="1" i="0" u="none" strike="noStrike" kern="1200" cap="none" spc="0" normalizeH="0" baseline="0" noProof="0" dirty="0">
                <a:ln>
                  <a:noFill/>
                </a:ln>
                <a:solidFill>
                  <a:srgbClr val="3399FF"/>
                </a:solidFill>
                <a:effectLst/>
                <a:uLnTx/>
                <a:uFillTx/>
                <a:latin typeface="Calibri"/>
                <a:ea typeface="+mn-ea"/>
                <a:cs typeface="+mn-cs"/>
              </a:rPr>
              <a:t>Prof.ssa. Francesca Bianchi, Ing. Marco VERDI (azienda </a:t>
            </a:r>
            <a:r>
              <a:rPr kumimoji="0" lang="it-IT" sz="1800" b="1" i="0" u="none" strike="noStrike" kern="1200" cap="none" spc="0" normalizeH="0" baseline="0" noProof="0" dirty="0" err="1">
                <a:ln>
                  <a:noFill/>
                </a:ln>
                <a:solidFill>
                  <a:srgbClr val="3399FF"/>
                </a:solidFill>
                <a:effectLst/>
                <a:uLnTx/>
                <a:uFillTx/>
                <a:latin typeface="Calibri"/>
                <a:ea typeface="+mn-ea"/>
                <a:cs typeface="+mn-cs"/>
              </a:rPr>
              <a:t>MyScooter</a:t>
            </a:r>
            <a:r>
              <a:rPr kumimoji="0" lang="it-IT" sz="1800" b="1" i="0" u="none" strike="noStrike" kern="1200" cap="none" spc="0" normalizeH="0" baseline="0" noProof="0" dirty="0">
                <a:ln>
                  <a:noFill/>
                </a:ln>
                <a:solidFill>
                  <a:srgbClr val="3399FF"/>
                </a:solidFill>
                <a:effectLst/>
                <a:uLnTx/>
                <a:uFillTx/>
                <a:latin typeface="Calibri"/>
                <a:ea typeface="+mn-ea"/>
                <a:cs typeface="+mn-cs"/>
              </a:rPr>
              <a:t>)</a:t>
            </a:r>
            <a:endParaRPr kumimoji="0" lang="it-IT" sz="1800" b="1"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CasellaDiTesto 3">
            <a:extLst>
              <a:ext uri="{FF2B5EF4-FFF2-40B4-BE49-F238E27FC236}">
                <a16:creationId xmlns:a16="http://schemas.microsoft.com/office/drawing/2014/main" id="{B067ACE1-A111-CAF6-76C2-EEA8BCBCFB01}"/>
              </a:ext>
            </a:extLst>
          </p:cNvPr>
          <p:cNvSpPr txBox="1">
            <a:spLocks noChangeArrowheads="1"/>
          </p:cNvSpPr>
          <p:nvPr/>
        </p:nvSpPr>
        <p:spPr bwMode="auto">
          <a:xfrm>
            <a:off x="5387009" y="135069"/>
            <a:ext cx="2100183" cy="707886"/>
          </a:xfrm>
          <a:prstGeom prst="rect">
            <a:avLst/>
          </a:prstGeom>
          <a:noFill/>
          <a:ln w="9525">
            <a:solidFill>
              <a:srgbClr val="3399FF"/>
            </a:solidFill>
            <a:miter lim="800000"/>
            <a:headEnd/>
            <a:tailEnd/>
          </a:ln>
        </p:spPr>
        <p:txBody>
          <a:bodyPr wrap="square">
            <a:spAutoFit/>
          </a:body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it-IT" sz="2000" b="0" i="0" u="none" strike="noStrike" kern="1200" cap="none" spc="0" normalizeH="0" baseline="0" noProof="0" dirty="0">
                <a:ln>
                  <a:noFill/>
                </a:ln>
                <a:solidFill>
                  <a:prstClr val="black"/>
                </a:solidFill>
                <a:effectLst/>
                <a:uLnTx/>
                <a:uFillTx/>
                <a:latin typeface="Calibri"/>
                <a:ea typeface="+mn-ea"/>
                <a:cs typeface="+mn-cs"/>
              </a:rPr>
              <a:t>Anno accademico</a:t>
            </a:r>
          </a:p>
          <a:p>
            <a:pPr marL="0" marR="0" lvl="0" indent="0" algn="ctr" defTabSz="914400" rtl="0" eaLnBrk="0" fontAlgn="auto" latinLnBrk="0" hangingPunct="0">
              <a:lnSpc>
                <a:spcPct val="100000"/>
              </a:lnSpc>
              <a:spcBef>
                <a:spcPts val="0"/>
              </a:spcBef>
              <a:spcAft>
                <a:spcPts val="0"/>
              </a:spcAft>
              <a:buClrTx/>
              <a:buSzTx/>
              <a:buFontTx/>
              <a:buNone/>
              <a:tabLst/>
              <a:defRPr/>
            </a:pPr>
            <a:r>
              <a:rPr kumimoji="0" lang="it-IT" sz="2000" b="0" i="0" u="none" strike="noStrike" kern="1200" cap="none" spc="0" normalizeH="0" baseline="0" noProof="0" dirty="0">
                <a:ln>
                  <a:noFill/>
                </a:ln>
                <a:solidFill>
                  <a:srgbClr val="3399FF"/>
                </a:solidFill>
                <a:effectLst/>
                <a:uLnTx/>
                <a:uFillTx/>
                <a:latin typeface="Calibri"/>
                <a:ea typeface="+mn-ea"/>
                <a:cs typeface="+mn-cs"/>
              </a:rPr>
              <a:t>2023/24</a:t>
            </a:r>
            <a:endParaRPr kumimoji="0" lang="it-IT" sz="2000" b="1" i="0" u="none" strike="noStrike" kern="1200" cap="none" spc="0" normalizeH="0" baseline="0" noProof="0" dirty="0">
              <a:ln>
                <a:noFill/>
              </a:ln>
              <a:solidFill>
                <a:srgbClr val="3399FF"/>
              </a:solidFill>
              <a:effectLst/>
              <a:uLnTx/>
              <a:uFillTx/>
              <a:latin typeface="Calibri"/>
              <a:ea typeface="+mn-ea"/>
              <a:cs typeface="+mn-cs"/>
            </a:endParaRPr>
          </a:p>
        </p:txBody>
      </p:sp>
      <p:pic>
        <p:nvPicPr>
          <p:cNvPr id="4" name="Picture 3">
            <a:extLst>
              <a:ext uri="{FF2B5EF4-FFF2-40B4-BE49-F238E27FC236}">
                <a16:creationId xmlns:a16="http://schemas.microsoft.com/office/drawing/2014/main" id="{29A45F31-26BE-E6D4-2E32-7B45983718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62850" y="2420315"/>
            <a:ext cx="4494307" cy="3976445"/>
          </a:xfrm>
          <a:prstGeom prst="rect">
            <a:avLst/>
          </a:prstGeom>
          <a:noFill/>
          <a:extLst>
            <a:ext uri="{909E8E84-426E-40DD-AFC4-6F175D3DCCD1}">
              <a14:hiddenFill xmlns:a14="http://schemas.microsoft.com/office/drawing/2010/main">
                <a:solidFill>
                  <a:srgbClr val="FFFFFF"/>
                </a:solidFill>
              </a14:hiddenFill>
            </a:ext>
          </a:extLst>
        </p:spPr>
      </p:pic>
      <p:sp>
        <p:nvSpPr>
          <p:cNvPr id="5" name="CasellaDiTesto 4">
            <a:extLst>
              <a:ext uri="{FF2B5EF4-FFF2-40B4-BE49-F238E27FC236}">
                <a16:creationId xmlns:a16="http://schemas.microsoft.com/office/drawing/2014/main" id="{1C8A4D12-28AA-95A5-3407-907816BC7F3D}"/>
              </a:ext>
            </a:extLst>
          </p:cNvPr>
          <p:cNvSpPr txBox="1"/>
          <p:nvPr/>
        </p:nvSpPr>
        <p:spPr>
          <a:xfrm>
            <a:off x="4466" y="6574490"/>
            <a:ext cx="2573362" cy="307777"/>
          </a:xfrm>
          <a:prstGeom prst="rect">
            <a:avLst/>
          </a:prstGeom>
          <a:noFill/>
        </p:spPr>
        <p:txBody>
          <a:bodyPr wrap="square">
            <a:spAutoFit/>
          </a:bodyPr>
          <a:lstStyle/>
          <a:p>
            <a:pPr algn="ctr"/>
            <a:r>
              <a:rPr lang="it-IT" sz="1400" dirty="0">
                <a:hlinkClick r:id="rId4"/>
              </a:rPr>
              <a:t>https://www.veicoli.ing.unipi.it/</a:t>
            </a:r>
            <a:endParaRPr lang="it-IT"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61000">
              <a:schemeClr val="accent1">
                <a:lumMod val="5000"/>
                <a:lumOff val="95000"/>
                <a:alpha val="5000"/>
              </a:schemeClr>
            </a:gs>
            <a:gs pos="2000">
              <a:schemeClr val="accent1">
                <a:lumMod val="60000"/>
                <a:lumOff val="40000"/>
              </a:schemeClr>
            </a:gs>
            <a:gs pos="23000">
              <a:srgbClr val="D3E0EF"/>
            </a:gs>
            <a:gs pos="85000">
              <a:schemeClr val="accent1">
                <a:lumMod val="30000"/>
                <a:lumOff val="70000"/>
              </a:schemeClr>
            </a:gs>
          </a:gsLst>
          <a:lin ang="7200000" scaled="0"/>
          <a:tileRect/>
        </a:gradFill>
        <a:effectLst/>
      </p:bgPr>
    </p:bg>
    <p:spTree>
      <p:nvGrpSpPr>
        <p:cNvPr id="1" name=""/>
        <p:cNvGrpSpPr/>
        <p:nvPr/>
      </p:nvGrpSpPr>
      <p:grpSpPr>
        <a:xfrm>
          <a:off x="0" y="0"/>
          <a:ext cx="0" cy="0"/>
          <a:chOff x="0" y="0"/>
          <a:chExt cx="0" cy="0"/>
        </a:xfrm>
      </p:grpSpPr>
      <p:sp>
        <p:nvSpPr>
          <p:cNvPr id="2" name="CasellaDiTesto 3">
            <a:extLst>
              <a:ext uri="{FF2B5EF4-FFF2-40B4-BE49-F238E27FC236}">
                <a16:creationId xmlns:a16="http://schemas.microsoft.com/office/drawing/2014/main" id="{6A00E37B-C9F2-4FCD-F63D-5A5BAAC82A49}"/>
              </a:ext>
            </a:extLst>
          </p:cNvPr>
          <p:cNvSpPr txBox="1">
            <a:spLocks noChangeArrowheads="1"/>
          </p:cNvSpPr>
          <p:nvPr/>
        </p:nvSpPr>
        <p:spPr bwMode="auto">
          <a:xfrm>
            <a:off x="179566" y="64872"/>
            <a:ext cx="4650850" cy="769441"/>
          </a:xfrm>
          <a:prstGeom prst="rect">
            <a:avLst/>
          </a:prstGeom>
          <a:noFill/>
          <a:ln w="9525">
            <a:noFill/>
            <a:miter lim="800000"/>
            <a:headEnd/>
            <a:tailEnd/>
          </a:ln>
        </p:spPr>
        <p:txBody>
          <a:bodyPr wrap="square">
            <a:spAutoFit/>
          </a:body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it-IT" sz="2000" b="0" i="0" u="none" strike="noStrike" kern="1200" cap="none" spc="0" normalizeH="0" baseline="0" noProof="0" dirty="0">
                <a:ln>
                  <a:noFill/>
                </a:ln>
                <a:solidFill>
                  <a:prstClr val="black"/>
                </a:solidFill>
                <a:effectLst/>
                <a:uLnTx/>
                <a:uFillTx/>
                <a:latin typeface="Calibri"/>
                <a:ea typeface="+mn-ea"/>
                <a:cs typeface="+mn-cs"/>
              </a:rPr>
              <a:t>Corso di Laurea Magistrale in </a:t>
            </a:r>
          </a:p>
          <a:p>
            <a:pPr marL="0" marR="0" lvl="0" indent="0" algn="ctr" defTabSz="914400" rtl="0" eaLnBrk="0" fontAlgn="auto" latinLnBrk="0" hangingPunct="0">
              <a:lnSpc>
                <a:spcPct val="100000"/>
              </a:lnSpc>
              <a:spcBef>
                <a:spcPts val="0"/>
              </a:spcBef>
              <a:spcAft>
                <a:spcPts val="0"/>
              </a:spcAft>
              <a:buClrTx/>
              <a:buSzTx/>
              <a:buFontTx/>
              <a:buNone/>
              <a:tabLst/>
              <a:defRPr/>
            </a:pPr>
            <a:r>
              <a:rPr kumimoji="0" lang="it-IT" sz="2400" b="1" i="0" u="none" strike="noStrike" kern="1200" cap="none" spc="0" normalizeH="0" baseline="0" noProof="0" dirty="0">
                <a:ln>
                  <a:noFill/>
                </a:ln>
                <a:solidFill>
                  <a:prstClr val="black"/>
                </a:solidFill>
                <a:effectLst/>
                <a:uLnTx/>
                <a:uFillTx/>
                <a:latin typeface="Calibri"/>
                <a:ea typeface="+mn-ea"/>
                <a:cs typeface="+mn-cs"/>
              </a:rPr>
              <a:t>Ingegneria dei Veicoli</a:t>
            </a:r>
          </a:p>
        </p:txBody>
      </p:sp>
      <p:sp>
        <p:nvSpPr>
          <p:cNvPr id="15" name="CasellaDiTesto 3">
            <a:extLst>
              <a:ext uri="{FF2B5EF4-FFF2-40B4-BE49-F238E27FC236}">
                <a16:creationId xmlns:a16="http://schemas.microsoft.com/office/drawing/2014/main" id="{DE6692DC-33FF-DFAD-D600-E030455DAA00}"/>
              </a:ext>
            </a:extLst>
          </p:cNvPr>
          <p:cNvSpPr txBox="1">
            <a:spLocks noChangeArrowheads="1"/>
          </p:cNvSpPr>
          <p:nvPr/>
        </p:nvSpPr>
        <p:spPr bwMode="auto">
          <a:xfrm>
            <a:off x="0" y="1074129"/>
            <a:ext cx="8571674" cy="400110"/>
          </a:xfrm>
          <a:prstGeom prst="rect">
            <a:avLst/>
          </a:prstGeom>
          <a:noFill/>
          <a:ln w="9525">
            <a:noFill/>
            <a:miter lim="800000"/>
            <a:headEnd/>
            <a:tailEnd/>
          </a:ln>
        </p:spPr>
        <p:txBody>
          <a:bodyPr wrap="square">
            <a:spAutoFit/>
          </a:bodyPr>
          <a:lstStyle/>
          <a:p>
            <a:pPr eaLnBrk="0" hangingPunct="0">
              <a:defRPr/>
            </a:pPr>
            <a:r>
              <a:rPr kumimoji="0" lang="it-IT" sz="2000" b="1" i="0" u="none" strike="noStrike" kern="1200" cap="none" spc="0" normalizeH="0" baseline="0" noProof="0" dirty="0">
                <a:ln>
                  <a:noFill/>
                </a:ln>
                <a:solidFill>
                  <a:srgbClr val="3399FF"/>
                </a:solidFill>
                <a:effectLst/>
                <a:uLnTx/>
                <a:uFillTx/>
                <a:latin typeface="Calibri"/>
                <a:ea typeface="+mn-ea"/>
                <a:cs typeface="+mn-cs"/>
              </a:rPr>
              <a:t>Antonio Maria ROSSI: </a:t>
            </a:r>
            <a:r>
              <a:rPr kumimoji="0" lang="it-IT" sz="2000" i="0" u="none" strike="noStrike" kern="1200" cap="none" spc="0" normalizeH="0" baseline="0" noProof="0" dirty="0">
                <a:ln>
                  <a:noFill/>
                </a:ln>
                <a:solidFill>
                  <a:srgbClr val="3399FF"/>
                </a:solidFill>
                <a:effectLst/>
                <a:uLnTx/>
                <a:uFillTx/>
                <a:latin typeface="Calibri"/>
                <a:ea typeface="+mn-ea"/>
                <a:cs typeface="+mn-cs"/>
              </a:rPr>
              <a:t>Progettazione preliminare di scooter a celle a combustibile</a:t>
            </a:r>
          </a:p>
        </p:txBody>
      </p:sp>
      <p:sp>
        <p:nvSpPr>
          <p:cNvPr id="14" name="CasellaDiTesto 3">
            <a:extLst>
              <a:ext uri="{FF2B5EF4-FFF2-40B4-BE49-F238E27FC236}">
                <a16:creationId xmlns:a16="http://schemas.microsoft.com/office/drawing/2014/main" id="{B067ACE1-A111-CAF6-76C2-EEA8BCBCFB01}"/>
              </a:ext>
            </a:extLst>
          </p:cNvPr>
          <p:cNvSpPr txBox="1">
            <a:spLocks noChangeArrowheads="1"/>
          </p:cNvSpPr>
          <p:nvPr/>
        </p:nvSpPr>
        <p:spPr bwMode="auto">
          <a:xfrm>
            <a:off x="5005176" y="188077"/>
            <a:ext cx="2100183" cy="646331"/>
          </a:xfrm>
          <a:prstGeom prst="rect">
            <a:avLst/>
          </a:prstGeom>
          <a:noFill/>
          <a:ln w="9525">
            <a:solidFill>
              <a:srgbClr val="3399FF"/>
            </a:solidFill>
            <a:miter lim="800000"/>
            <a:headEnd/>
            <a:tailEnd/>
          </a:ln>
        </p:spPr>
        <p:txBody>
          <a:bodyPr wrap="square">
            <a:spAutoFit/>
          </a:body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it-IT" b="0" i="0" u="none" strike="noStrike" kern="1200" cap="none" spc="0" normalizeH="0" baseline="0" noProof="0" dirty="0">
                <a:ln>
                  <a:noFill/>
                </a:ln>
                <a:solidFill>
                  <a:prstClr val="black"/>
                </a:solidFill>
                <a:effectLst/>
                <a:uLnTx/>
                <a:uFillTx/>
                <a:latin typeface="Calibri"/>
                <a:ea typeface="+mn-ea"/>
                <a:cs typeface="+mn-cs"/>
              </a:rPr>
              <a:t>Anno accademico</a:t>
            </a:r>
          </a:p>
          <a:p>
            <a:pPr marL="0" marR="0" lvl="0" indent="0" algn="ctr" defTabSz="914400" rtl="0" eaLnBrk="0" fontAlgn="auto" latinLnBrk="0" hangingPunct="0">
              <a:lnSpc>
                <a:spcPct val="100000"/>
              </a:lnSpc>
              <a:spcBef>
                <a:spcPts val="0"/>
              </a:spcBef>
              <a:spcAft>
                <a:spcPts val="0"/>
              </a:spcAft>
              <a:buClrTx/>
              <a:buSzTx/>
              <a:buFontTx/>
              <a:buNone/>
              <a:tabLst/>
              <a:defRPr/>
            </a:pPr>
            <a:r>
              <a:rPr kumimoji="0" lang="it-IT" b="0" i="0" u="none" strike="noStrike" kern="1200" cap="none" spc="0" normalizeH="0" baseline="0" noProof="0" dirty="0">
                <a:ln>
                  <a:noFill/>
                </a:ln>
                <a:solidFill>
                  <a:srgbClr val="3399FF"/>
                </a:solidFill>
                <a:effectLst/>
                <a:uLnTx/>
                <a:uFillTx/>
                <a:latin typeface="Calibri"/>
                <a:ea typeface="+mn-ea"/>
                <a:cs typeface="+mn-cs"/>
              </a:rPr>
              <a:t>2023/24</a:t>
            </a:r>
            <a:endParaRPr kumimoji="0" lang="it-IT" b="1" i="0" u="none" strike="noStrike" kern="1200" cap="none" spc="0" normalizeH="0" baseline="0" noProof="0" dirty="0">
              <a:ln>
                <a:noFill/>
              </a:ln>
              <a:solidFill>
                <a:srgbClr val="3399FF"/>
              </a:solidFill>
              <a:effectLst/>
              <a:uLnTx/>
              <a:uFillTx/>
              <a:latin typeface="Calibri"/>
              <a:ea typeface="+mn-ea"/>
              <a:cs typeface="+mn-cs"/>
            </a:endParaRPr>
          </a:p>
        </p:txBody>
      </p:sp>
      <p:pic>
        <p:nvPicPr>
          <p:cNvPr id="4" name="Picture 3">
            <a:extLst>
              <a:ext uri="{FF2B5EF4-FFF2-40B4-BE49-F238E27FC236}">
                <a16:creationId xmlns:a16="http://schemas.microsoft.com/office/drawing/2014/main" id="{CAABE7F2-EF16-BFB6-D484-98CC8D3C65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945642"/>
            <a:ext cx="4572000" cy="3340100"/>
          </a:xfrm>
          <a:prstGeom prst="rect">
            <a:avLst/>
          </a:prstGeom>
          <a:noFill/>
          <a:extLst>
            <a:ext uri="{909E8E84-426E-40DD-AFC4-6F175D3DCCD1}">
              <a14:hiddenFill xmlns:a14="http://schemas.microsoft.com/office/drawing/2010/main">
                <a:solidFill>
                  <a:srgbClr val="FFFFFF"/>
                </a:solidFill>
              </a14:hiddenFill>
            </a:ext>
          </a:extLst>
        </p:spPr>
      </p:pic>
      <p:sp>
        <p:nvSpPr>
          <p:cNvPr id="5" name="Line 5">
            <a:extLst>
              <a:ext uri="{FF2B5EF4-FFF2-40B4-BE49-F238E27FC236}">
                <a16:creationId xmlns:a16="http://schemas.microsoft.com/office/drawing/2014/main" id="{93C31906-4C3D-15C8-4CA9-0A7F205DB273}"/>
              </a:ext>
            </a:extLst>
          </p:cNvPr>
          <p:cNvSpPr>
            <a:spLocks noChangeShapeType="1"/>
          </p:cNvSpPr>
          <p:nvPr/>
        </p:nvSpPr>
        <p:spPr bwMode="auto">
          <a:xfrm flipH="1">
            <a:off x="1295400" y="4088642"/>
            <a:ext cx="152400" cy="2209800"/>
          </a:xfrm>
          <a:prstGeom prst="line">
            <a:avLst/>
          </a:prstGeom>
          <a:noFill/>
          <a:ln w="12700">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 name="Line 6">
            <a:extLst>
              <a:ext uri="{FF2B5EF4-FFF2-40B4-BE49-F238E27FC236}">
                <a16:creationId xmlns:a16="http://schemas.microsoft.com/office/drawing/2014/main" id="{C912E40C-B17F-6C8F-D3E5-938EF5DE0C36}"/>
              </a:ext>
            </a:extLst>
          </p:cNvPr>
          <p:cNvSpPr>
            <a:spLocks noChangeShapeType="1"/>
          </p:cNvSpPr>
          <p:nvPr/>
        </p:nvSpPr>
        <p:spPr bwMode="auto">
          <a:xfrm flipH="1" flipV="1">
            <a:off x="1143000" y="3707642"/>
            <a:ext cx="152400" cy="1981200"/>
          </a:xfrm>
          <a:prstGeom prst="line">
            <a:avLst/>
          </a:prstGeom>
          <a:noFill/>
          <a:ln w="1270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 name="Text Box 7">
            <a:extLst>
              <a:ext uri="{FF2B5EF4-FFF2-40B4-BE49-F238E27FC236}">
                <a16:creationId xmlns:a16="http://schemas.microsoft.com/office/drawing/2014/main" id="{249033EC-9608-6964-A6CC-20ADE738B498}"/>
              </a:ext>
            </a:extLst>
          </p:cNvPr>
          <p:cNvSpPr txBox="1">
            <a:spLocks noChangeArrowheads="1"/>
          </p:cNvSpPr>
          <p:nvPr/>
        </p:nvSpPr>
        <p:spPr bwMode="auto">
          <a:xfrm>
            <a:off x="961593" y="5688842"/>
            <a:ext cx="569913" cy="274638"/>
          </a:xfrm>
          <a:prstGeom prst="rect">
            <a:avLst/>
          </a:prstGeom>
          <a:solidFill>
            <a:schemeClr val="bg1"/>
          </a:solidFill>
          <a:ln>
            <a:noFill/>
          </a:ln>
          <a:effectLst>
            <a:outerShdw dist="35921" dir="2700000" algn="ctr" rotWithShape="0">
              <a:srgbClr val="C0C0C0"/>
            </a:outerShdw>
          </a:effectLst>
          <a:extLst>
            <a:ext uri="{91240B29-F687-4F45-9708-019B960494DF}">
              <a14:hiddenLine xmlns:a14="http://schemas.microsoft.com/office/drawing/2010/main" w="9525">
                <a:solidFill>
                  <a:schemeClr val="tx1"/>
                </a:solidFill>
                <a:miter lim="800000"/>
                <a:headEnd/>
                <a:tailEnd/>
              </a14:hiddenLine>
            </a:ext>
          </a:extLst>
        </p:spPr>
        <p:txBody>
          <a:bodyPr wrap="none">
            <a:spAutoFit/>
          </a:bodyPr>
          <a:lstStyle/>
          <a:p>
            <a:r>
              <a:rPr lang="en-GB" altLang="it-IT" sz="1200" b="1">
                <a:solidFill>
                  <a:schemeClr val="tx2"/>
                </a:solidFill>
                <a:latin typeface="Tahoma" panose="020B0604030504040204" pitchFamily="34" charset="0"/>
              </a:rPr>
              <a:t>ECUs</a:t>
            </a:r>
          </a:p>
        </p:txBody>
      </p:sp>
      <p:sp>
        <p:nvSpPr>
          <p:cNvPr id="8" name="Line 8">
            <a:extLst>
              <a:ext uri="{FF2B5EF4-FFF2-40B4-BE49-F238E27FC236}">
                <a16:creationId xmlns:a16="http://schemas.microsoft.com/office/drawing/2014/main" id="{1E88721F-6074-E154-1D23-C80E9E750A59}"/>
              </a:ext>
            </a:extLst>
          </p:cNvPr>
          <p:cNvSpPr>
            <a:spLocks noChangeShapeType="1"/>
          </p:cNvSpPr>
          <p:nvPr/>
        </p:nvSpPr>
        <p:spPr bwMode="auto">
          <a:xfrm flipH="1">
            <a:off x="1143000" y="2586494"/>
            <a:ext cx="253861" cy="740148"/>
          </a:xfrm>
          <a:prstGeom prst="line">
            <a:avLst/>
          </a:prstGeom>
          <a:noFill/>
          <a:ln w="1270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 name="Text Box 9">
            <a:extLst>
              <a:ext uri="{FF2B5EF4-FFF2-40B4-BE49-F238E27FC236}">
                <a16:creationId xmlns:a16="http://schemas.microsoft.com/office/drawing/2014/main" id="{910B539B-B982-6BAE-33E2-F6DC211749CB}"/>
              </a:ext>
            </a:extLst>
          </p:cNvPr>
          <p:cNvSpPr txBox="1">
            <a:spLocks noChangeArrowheads="1"/>
          </p:cNvSpPr>
          <p:nvPr/>
        </p:nvSpPr>
        <p:spPr bwMode="auto">
          <a:xfrm>
            <a:off x="873918" y="2253120"/>
            <a:ext cx="1147763" cy="274637"/>
          </a:xfrm>
          <a:prstGeom prst="rect">
            <a:avLst/>
          </a:prstGeom>
          <a:solidFill>
            <a:schemeClr val="bg1"/>
          </a:solidFill>
          <a:ln>
            <a:noFill/>
          </a:ln>
          <a:effectLst>
            <a:outerShdw dist="35921" dir="2700000" algn="ctr" rotWithShape="0">
              <a:srgbClr val="C0C0C0"/>
            </a:outerShdw>
          </a:effectLst>
          <a:extLst>
            <a:ext uri="{91240B29-F687-4F45-9708-019B960494DF}">
              <a14:hiddenLine xmlns:a14="http://schemas.microsoft.com/office/drawing/2010/main" w="9525">
                <a:solidFill>
                  <a:schemeClr val="tx1"/>
                </a:solidFill>
                <a:miter lim="800000"/>
                <a:headEnd/>
                <a:tailEnd/>
              </a14:hiddenLine>
            </a:ext>
          </a:extLst>
        </p:spPr>
        <p:txBody>
          <a:bodyPr>
            <a:spAutoFit/>
          </a:bodyPr>
          <a:lstStyle/>
          <a:p>
            <a:r>
              <a:rPr lang="en-GB" altLang="it-IT" sz="1200" b="1">
                <a:solidFill>
                  <a:schemeClr val="tx2"/>
                </a:solidFill>
                <a:latin typeface="Tahoma" panose="020B0604030504040204" pitchFamily="34" charset="0"/>
              </a:rPr>
              <a:t>H</a:t>
            </a:r>
            <a:r>
              <a:rPr lang="en-GB" altLang="it-IT" sz="1200" b="1" baseline="-25000">
                <a:solidFill>
                  <a:schemeClr val="tx2"/>
                </a:solidFill>
                <a:latin typeface="Tahoma" panose="020B0604030504040204" pitchFamily="34" charset="0"/>
              </a:rPr>
              <a:t>2 </a:t>
            </a:r>
            <a:r>
              <a:rPr lang="en-GB" altLang="it-IT" sz="1200" b="1">
                <a:solidFill>
                  <a:schemeClr val="tx2"/>
                </a:solidFill>
                <a:latin typeface="Tahoma" panose="020B0604030504040204" pitchFamily="34" charset="0"/>
              </a:rPr>
              <a:t>tank</a:t>
            </a:r>
          </a:p>
        </p:txBody>
      </p:sp>
      <p:sp>
        <p:nvSpPr>
          <p:cNvPr id="11" name="Line 10">
            <a:extLst>
              <a:ext uri="{FF2B5EF4-FFF2-40B4-BE49-F238E27FC236}">
                <a16:creationId xmlns:a16="http://schemas.microsoft.com/office/drawing/2014/main" id="{C63977CC-54A5-AA31-8309-ADCCE17B059D}"/>
              </a:ext>
            </a:extLst>
          </p:cNvPr>
          <p:cNvSpPr>
            <a:spLocks noChangeShapeType="1"/>
          </p:cNvSpPr>
          <p:nvPr/>
        </p:nvSpPr>
        <p:spPr bwMode="auto">
          <a:xfrm flipH="1">
            <a:off x="2052638" y="2564642"/>
            <a:ext cx="461962" cy="990600"/>
          </a:xfrm>
          <a:prstGeom prst="line">
            <a:avLst/>
          </a:prstGeom>
          <a:noFill/>
          <a:ln w="1270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3" name="Text Box 11">
            <a:extLst>
              <a:ext uri="{FF2B5EF4-FFF2-40B4-BE49-F238E27FC236}">
                <a16:creationId xmlns:a16="http://schemas.microsoft.com/office/drawing/2014/main" id="{734D3489-4A9B-4C32-BAE3-DDB6BB998835}"/>
              </a:ext>
            </a:extLst>
          </p:cNvPr>
          <p:cNvSpPr txBox="1">
            <a:spLocks noChangeArrowheads="1"/>
          </p:cNvSpPr>
          <p:nvPr/>
        </p:nvSpPr>
        <p:spPr bwMode="auto">
          <a:xfrm>
            <a:off x="2133600" y="2183642"/>
            <a:ext cx="1681163" cy="274637"/>
          </a:xfrm>
          <a:prstGeom prst="rect">
            <a:avLst/>
          </a:prstGeom>
          <a:solidFill>
            <a:schemeClr val="bg1"/>
          </a:solidFill>
          <a:ln>
            <a:noFill/>
          </a:ln>
          <a:effectLst>
            <a:outerShdw dist="35921" dir="2700000" algn="ctr" rotWithShape="0">
              <a:srgbClr val="C0C0C0"/>
            </a:outerShdw>
          </a:effectLst>
          <a:extLst>
            <a:ext uri="{91240B29-F687-4F45-9708-019B960494DF}">
              <a14:hiddenLine xmlns:a14="http://schemas.microsoft.com/office/drawing/2010/main" w="9525">
                <a:solidFill>
                  <a:schemeClr val="tx1"/>
                </a:solidFill>
                <a:miter lim="800000"/>
                <a:headEnd/>
                <a:tailEnd/>
              </a14:hiddenLine>
            </a:ext>
          </a:extLst>
        </p:spPr>
        <p:txBody>
          <a:bodyPr>
            <a:spAutoFit/>
          </a:bodyPr>
          <a:lstStyle/>
          <a:p>
            <a:r>
              <a:rPr lang="en-GB" altLang="it-IT" sz="1200" b="1">
                <a:solidFill>
                  <a:schemeClr val="tx2"/>
                </a:solidFill>
                <a:latin typeface="Tahoma" panose="020B0604030504040204" pitchFamily="34" charset="0"/>
              </a:rPr>
              <a:t>Supercapacitor</a:t>
            </a:r>
            <a:endParaRPr lang="en-GB" altLang="it-IT" sz="1200" b="1" baseline="-25000">
              <a:solidFill>
                <a:schemeClr val="tx2"/>
              </a:solidFill>
              <a:latin typeface="Tahoma" panose="020B0604030504040204" pitchFamily="34" charset="0"/>
            </a:endParaRPr>
          </a:p>
        </p:txBody>
      </p:sp>
      <p:sp>
        <p:nvSpPr>
          <p:cNvPr id="19" name="Line 14">
            <a:extLst>
              <a:ext uri="{FF2B5EF4-FFF2-40B4-BE49-F238E27FC236}">
                <a16:creationId xmlns:a16="http://schemas.microsoft.com/office/drawing/2014/main" id="{5BAA44CC-69D3-C817-2089-CC4AD0D995F2}"/>
              </a:ext>
            </a:extLst>
          </p:cNvPr>
          <p:cNvSpPr>
            <a:spLocks noChangeShapeType="1"/>
          </p:cNvSpPr>
          <p:nvPr/>
        </p:nvSpPr>
        <p:spPr bwMode="auto">
          <a:xfrm flipH="1" flipV="1">
            <a:off x="3200400" y="5384042"/>
            <a:ext cx="76200" cy="381000"/>
          </a:xfrm>
          <a:prstGeom prst="line">
            <a:avLst/>
          </a:prstGeom>
          <a:noFill/>
          <a:ln w="1270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 name="Line 22">
            <a:extLst>
              <a:ext uri="{FF2B5EF4-FFF2-40B4-BE49-F238E27FC236}">
                <a16:creationId xmlns:a16="http://schemas.microsoft.com/office/drawing/2014/main" id="{9227BD81-00DD-E038-7C14-D262BA823E66}"/>
              </a:ext>
            </a:extLst>
          </p:cNvPr>
          <p:cNvSpPr>
            <a:spLocks noChangeShapeType="1"/>
          </p:cNvSpPr>
          <p:nvPr/>
        </p:nvSpPr>
        <p:spPr bwMode="auto">
          <a:xfrm flipH="1" flipV="1">
            <a:off x="1905000" y="4926842"/>
            <a:ext cx="152400" cy="685800"/>
          </a:xfrm>
          <a:prstGeom prst="line">
            <a:avLst/>
          </a:prstGeom>
          <a:noFill/>
          <a:ln w="1270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 name="Text Box 23">
            <a:extLst>
              <a:ext uri="{FF2B5EF4-FFF2-40B4-BE49-F238E27FC236}">
                <a16:creationId xmlns:a16="http://schemas.microsoft.com/office/drawing/2014/main" id="{4B9144BE-2343-44BD-0F7C-CC11D312508E}"/>
              </a:ext>
            </a:extLst>
          </p:cNvPr>
          <p:cNvSpPr txBox="1">
            <a:spLocks noChangeArrowheads="1"/>
          </p:cNvSpPr>
          <p:nvPr/>
        </p:nvSpPr>
        <p:spPr bwMode="auto">
          <a:xfrm>
            <a:off x="1676400" y="5688842"/>
            <a:ext cx="914400" cy="461665"/>
          </a:xfrm>
          <a:prstGeom prst="rect">
            <a:avLst/>
          </a:prstGeom>
          <a:solidFill>
            <a:schemeClr val="bg1"/>
          </a:solidFill>
          <a:ln>
            <a:noFill/>
          </a:ln>
          <a:effectLst>
            <a:outerShdw dist="35921" dir="2700000" algn="ctr" rotWithShape="0">
              <a:srgbClr val="C0C0C0"/>
            </a:outerShdw>
          </a:effectLst>
          <a:extLst>
            <a:ext uri="{91240B29-F687-4F45-9708-019B960494DF}">
              <a14:hiddenLine xmlns:a14="http://schemas.microsoft.com/office/drawing/2010/main" w="9525">
                <a:solidFill>
                  <a:schemeClr val="tx1"/>
                </a:solidFill>
                <a:miter lim="800000"/>
                <a:headEnd/>
                <a:tailEnd/>
              </a14:hiddenLine>
            </a:ext>
          </a:extLst>
        </p:spPr>
        <p:txBody>
          <a:bodyPr>
            <a:spAutoFit/>
          </a:bodyPr>
          <a:lstStyle/>
          <a:p>
            <a:pPr algn="ctr"/>
            <a:r>
              <a:rPr lang="en-GB" altLang="it-IT" sz="1200" b="1" dirty="0">
                <a:solidFill>
                  <a:schemeClr val="tx2"/>
                </a:solidFill>
                <a:latin typeface="Tahoma" panose="020B0604030504040204" pitchFamily="34" charset="0"/>
              </a:rPr>
              <a:t>Electric Motor</a:t>
            </a:r>
          </a:p>
        </p:txBody>
      </p:sp>
      <p:sp>
        <p:nvSpPr>
          <p:cNvPr id="30" name="Text Box 23">
            <a:extLst>
              <a:ext uri="{FF2B5EF4-FFF2-40B4-BE49-F238E27FC236}">
                <a16:creationId xmlns:a16="http://schemas.microsoft.com/office/drawing/2014/main" id="{DA10062F-1F88-5577-7CFC-24613CB817DB}"/>
              </a:ext>
            </a:extLst>
          </p:cNvPr>
          <p:cNvSpPr txBox="1">
            <a:spLocks noChangeArrowheads="1"/>
          </p:cNvSpPr>
          <p:nvPr/>
        </p:nvSpPr>
        <p:spPr bwMode="auto">
          <a:xfrm>
            <a:off x="2880588" y="5778942"/>
            <a:ext cx="914400" cy="276999"/>
          </a:xfrm>
          <a:prstGeom prst="rect">
            <a:avLst/>
          </a:prstGeom>
          <a:solidFill>
            <a:schemeClr val="bg1"/>
          </a:solidFill>
          <a:ln>
            <a:noFill/>
          </a:ln>
          <a:effectLst>
            <a:outerShdw dist="35921" dir="2700000" algn="ctr" rotWithShape="0">
              <a:srgbClr val="C0C0C0"/>
            </a:outerShdw>
          </a:effectLst>
          <a:extLst>
            <a:ext uri="{91240B29-F687-4F45-9708-019B960494DF}">
              <a14:hiddenLine xmlns:a14="http://schemas.microsoft.com/office/drawing/2010/main" w="9525">
                <a:solidFill>
                  <a:schemeClr val="tx1"/>
                </a:solidFill>
                <a:miter lim="800000"/>
                <a:headEnd/>
                <a:tailEnd/>
              </a14:hiddenLine>
            </a:ext>
          </a:extLst>
        </p:spPr>
        <p:txBody>
          <a:bodyPr>
            <a:spAutoFit/>
          </a:bodyPr>
          <a:lstStyle/>
          <a:p>
            <a:pPr algn="ctr"/>
            <a:r>
              <a:rPr lang="en-GB" altLang="it-IT" sz="1200" b="1" dirty="0">
                <a:solidFill>
                  <a:schemeClr val="tx2"/>
                </a:solidFill>
                <a:latin typeface="Tahoma" panose="020B0604030504040204" pitchFamily="34" charset="0"/>
              </a:rPr>
              <a:t>Fuel cell</a:t>
            </a:r>
          </a:p>
        </p:txBody>
      </p:sp>
      <p:graphicFrame>
        <p:nvGraphicFramePr>
          <p:cNvPr id="31" name="Object 4">
            <a:extLst>
              <a:ext uri="{FF2B5EF4-FFF2-40B4-BE49-F238E27FC236}">
                <a16:creationId xmlns:a16="http://schemas.microsoft.com/office/drawing/2014/main" id="{C45BABC6-11D1-B4F3-74A9-D425BC4AA199}"/>
              </a:ext>
            </a:extLst>
          </p:cNvPr>
          <p:cNvGraphicFramePr>
            <a:graphicFrameLocks noChangeAspect="1"/>
          </p:cNvGraphicFramePr>
          <p:nvPr>
            <p:extLst>
              <p:ext uri="{D42A27DB-BD31-4B8C-83A1-F6EECF244321}">
                <p14:modId xmlns:p14="http://schemas.microsoft.com/office/powerpoint/2010/main" val="2929667363"/>
              </p:ext>
            </p:extLst>
          </p:nvPr>
        </p:nvGraphicFramePr>
        <p:xfrm>
          <a:off x="5516351" y="2253119"/>
          <a:ext cx="6585446" cy="3897387"/>
        </p:xfrm>
        <a:graphic>
          <a:graphicData uri="http://schemas.openxmlformats.org/presentationml/2006/ole">
            <mc:AlternateContent xmlns:mc="http://schemas.openxmlformats.org/markup-compatibility/2006">
              <mc:Choice xmlns:v="urn:schemas-microsoft-com:vml" Requires="v">
                <p:oleObj name="Drawing" r:id="rId4" imgW="8486280" imgH="5023800" progId="MSDraw.Drawing.8.1">
                  <p:embed/>
                </p:oleObj>
              </mc:Choice>
              <mc:Fallback>
                <p:oleObj name="Drawing" r:id="rId4" imgW="8486280" imgH="5023800" progId="MSDraw.Drawing.8.1">
                  <p:embed/>
                  <p:pic>
                    <p:nvPicPr>
                      <p:cNvPr id="31" name="Object 4">
                        <a:extLst>
                          <a:ext uri="{FF2B5EF4-FFF2-40B4-BE49-F238E27FC236}">
                            <a16:creationId xmlns:a16="http://schemas.microsoft.com/office/drawing/2014/main" id="{C45BABC6-11D1-B4F3-74A9-D425BC4AA19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16351" y="2253119"/>
                        <a:ext cx="6585446" cy="3897387"/>
                      </a:xfrm>
                      <a:prstGeom prst="rect">
                        <a:avLst/>
                      </a:prstGeom>
                      <a:solidFill>
                        <a:schemeClr val="bg1"/>
                      </a:solidFill>
                      <a:ln w="12700">
                        <a:solidFill>
                          <a:schemeClr val="bg2"/>
                        </a:solidFill>
                        <a:miter lim="800000"/>
                        <a:headEnd/>
                        <a:tailEnd/>
                      </a:ln>
                      <a:effectLst/>
                    </p:spPr>
                  </p:pic>
                </p:oleObj>
              </mc:Fallback>
            </mc:AlternateContent>
          </a:graphicData>
        </a:graphic>
      </p:graphicFrame>
      <p:sp>
        <p:nvSpPr>
          <p:cNvPr id="10" name="CasellaDiTesto 9">
            <a:extLst>
              <a:ext uri="{FF2B5EF4-FFF2-40B4-BE49-F238E27FC236}">
                <a16:creationId xmlns:a16="http://schemas.microsoft.com/office/drawing/2014/main" id="{853B4172-B730-0641-F9E1-391D9A9AD98F}"/>
              </a:ext>
            </a:extLst>
          </p:cNvPr>
          <p:cNvSpPr txBox="1"/>
          <p:nvPr/>
        </p:nvSpPr>
        <p:spPr>
          <a:xfrm>
            <a:off x="4466" y="6574490"/>
            <a:ext cx="2573362" cy="307777"/>
          </a:xfrm>
          <a:prstGeom prst="rect">
            <a:avLst/>
          </a:prstGeom>
          <a:noFill/>
        </p:spPr>
        <p:txBody>
          <a:bodyPr wrap="square">
            <a:spAutoFit/>
          </a:bodyPr>
          <a:lstStyle/>
          <a:p>
            <a:pPr algn="ctr"/>
            <a:r>
              <a:rPr lang="it-IT" sz="1400" dirty="0">
                <a:hlinkClick r:id="rId6"/>
              </a:rPr>
              <a:t>https://www.veicoli.ing.unipi.it/</a:t>
            </a:r>
            <a:endParaRPr lang="it-IT" sz="1400" dirty="0"/>
          </a:p>
        </p:txBody>
      </p:sp>
    </p:spTree>
    <p:extLst>
      <p:ext uri="{BB962C8B-B14F-4D97-AF65-F5344CB8AC3E}">
        <p14:creationId xmlns:p14="http://schemas.microsoft.com/office/powerpoint/2010/main" val="2175125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6699"/>
            </a:gs>
            <a:gs pos="100000">
              <a:srgbClr val="003300"/>
            </a:gs>
          </a:gsLst>
          <a:lin ang="5400000" scaled="1"/>
        </a:gradFill>
        <a:effectLst/>
      </p:bgPr>
    </p:bg>
    <p:spTree>
      <p:nvGrpSpPr>
        <p:cNvPr id="1" name=""/>
        <p:cNvGrpSpPr/>
        <p:nvPr/>
      </p:nvGrpSpPr>
      <p:grpSpPr>
        <a:xfrm>
          <a:off x="0" y="0"/>
          <a:ext cx="0" cy="0"/>
          <a:chOff x="0" y="0"/>
          <a:chExt cx="0" cy="0"/>
        </a:xfrm>
      </p:grpSpPr>
      <p:sp>
        <p:nvSpPr>
          <p:cNvPr id="7" name="TextBox 22">
            <a:extLst>
              <a:ext uri="{FF2B5EF4-FFF2-40B4-BE49-F238E27FC236}">
                <a16:creationId xmlns:a16="http://schemas.microsoft.com/office/drawing/2014/main" id="{5207AE89-908F-356F-336E-5FE8A8D6C57D}"/>
              </a:ext>
            </a:extLst>
          </p:cNvPr>
          <p:cNvSpPr txBox="1"/>
          <p:nvPr/>
        </p:nvSpPr>
        <p:spPr>
          <a:xfrm>
            <a:off x="6170352" y="4563639"/>
            <a:ext cx="6392703" cy="740972"/>
          </a:xfrm>
          <a:prstGeom prst="rect">
            <a:avLst/>
          </a:prstGeom>
        </p:spPr>
        <p:txBody>
          <a:bodyPr wrap="square" lIns="0" tIns="0" rIns="0" bIns="0" rtlCol="0" anchor="t">
            <a:spAutoFit/>
          </a:bodyPr>
          <a:lstStyle/>
          <a:p>
            <a:pPr marL="0" marR="0" lvl="0" indent="0" algn="l" defTabSz="609630" rtl="0" eaLnBrk="1" fontAlgn="base" latinLnBrk="0" hangingPunct="1">
              <a:lnSpc>
                <a:spcPts val="3000"/>
              </a:lnSpc>
              <a:spcBef>
                <a:spcPct val="0"/>
              </a:spcBef>
              <a:spcAft>
                <a:spcPct val="0"/>
              </a:spcAft>
              <a:buClrTx/>
              <a:buSzTx/>
              <a:buFontTx/>
              <a:buNone/>
              <a:tabLst/>
              <a:defRPr/>
            </a:pPr>
            <a:endParaRPr kumimoji="0" lang="it-IT" sz="800" b="1" i="0" u="none" strike="noStrike" kern="1200" cap="none" spc="20" normalizeH="0" baseline="0" noProof="0" dirty="0">
              <a:ln>
                <a:noFill/>
              </a:ln>
              <a:solidFill>
                <a:srgbClr val="F2F0F4"/>
              </a:solidFill>
              <a:effectLst/>
              <a:uLnTx/>
              <a:uFillTx/>
              <a:latin typeface="Calibri" panose="020F0502020204030204" pitchFamily="34" charset="0"/>
              <a:ea typeface="+mn-ea"/>
              <a:cs typeface="Calibri" panose="020F0502020204030204" pitchFamily="34" charset="0"/>
            </a:endParaRPr>
          </a:p>
          <a:p>
            <a:pPr marL="0" marR="0" lvl="0" indent="0" algn="l" defTabSz="609630" rtl="0" eaLnBrk="1" fontAlgn="base" latinLnBrk="0" hangingPunct="1">
              <a:lnSpc>
                <a:spcPts val="3000"/>
              </a:lnSpc>
              <a:spcBef>
                <a:spcPct val="0"/>
              </a:spcBef>
              <a:spcAft>
                <a:spcPct val="0"/>
              </a:spcAft>
              <a:buClrTx/>
              <a:buSzTx/>
              <a:buFontTx/>
              <a:buNone/>
              <a:tabLst/>
              <a:defRPr/>
            </a:pPr>
            <a:endParaRPr kumimoji="0" lang="it-IT" sz="2000" b="1" i="0" u="none" strike="noStrike" kern="1200" cap="none" spc="20" normalizeH="0" baseline="0" noProof="0" dirty="0">
              <a:ln>
                <a:noFill/>
              </a:ln>
              <a:solidFill>
                <a:srgbClr val="F2F0F4"/>
              </a:solidFill>
              <a:effectLst/>
              <a:uLnTx/>
              <a:uFillTx/>
              <a:latin typeface="Calibri" panose="020F0502020204030204" pitchFamily="34" charset="0"/>
              <a:ea typeface="+mn-ea"/>
              <a:cs typeface="Calibri" panose="020F0502020204030204" pitchFamily="34" charset="0"/>
            </a:endParaRPr>
          </a:p>
        </p:txBody>
      </p:sp>
      <p:sp>
        <p:nvSpPr>
          <p:cNvPr id="8" name="CasellaDiTesto 3">
            <a:extLst>
              <a:ext uri="{FF2B5EF4-FFF2-40B4-BE49-F238E27FC236}">
                <a16:creationId xmlns:a16="http://schemas.microsoft.com/office/drawing/2014/main" id="{EFE3020B-BC9D-B70F-B60F-B46720D6535B}"/>
              </a:ext>
            </a:extLst>
          </p:cNvPr>
          <p:cNvSpPr txBox="1">
            <a:spLocks noChangeArrowheads="1"/>
          </p:cNvSpPr>
          <p:nvPr/>
        </p:nvSpPr>
        <p:spPr bwMode="auto">
          <a:xfrm>
            <a:off x="335360" y="118954"/>
            <a:ext cx="4650850" cy="861774"/>
          </a:xfrm>
          <a:prstGeom prst="rect">
            <a:avLst/>
          </a:prstGeom>
          <a:noFill/>
          <a:ln w="9525">
            <a:noFill/>
            <a:miter lim="800000"/>
            <a:headEnd/>
            <a:tailEnd/>
          </a:ln>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2200" b="0" i="0" u="none" strike="noStrike" kern="1200" cap="none" spc="0" normalizeH="0" baseline="0" noProof="0" dirty="0">
                <a:ln>
                  <a:noFill/>
                </a:ln>
                <a:solidFill>
                  <a:srgbClr val="FFFF99"/>
                </a:solidFill>
                <a:effectLst/>
                <a:uLnTx/>
                <a:uFillTx/>
                <a:latin typeface="Calibri" panose="020F0502020204030204" pitchFamily="34" charset="0"/>
                <a:ea typeface="+mn-ea"/>
                <a:cs typeface="Calibri" panose="020F0502020204030204" pitchFamily="34" charset="0"/>
              </a:rPr>
              <a:t>Corso di Laurea Magistrale in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2600" b="1" i="0" u="none" strike="noStrike" kern="1200" cap="none" spc="0" normalizeH="0" baseline="0" noProof="0" dirty="0">
                <a:ln>
                  <a:noFill/>
                </a:ln>
                <a:solidFill>
                  <a:srgbClr val="FFFF99"/>
                </a:solidFill>
                <a:effectLst/>
                <a:uLnTx/>
                <a:uFillTx/>
                <a:latin typeface="Calibri" panose="020F0502020204030204" pitchFamily="34" charset="0"/>
                <a:ea typeface="+mn-ea"/>
                <a:cs typeface="Calibri" panose="020F0502020204030204" pitchFamily="34" charset="0"/>
              </a:rPr>
              <a:t>Ingegneria dei Veicoli</a:t>
            </a:r>
          </a:p>
        </p:txBody>
      </p:sp>
      <p:sp>
        <p:nvSpPr>
          <p:cNvPr id="9" name="CasellaDiTesto 8">
            <a:extLst>
              <a:ext uri="{FF2B5EF4-FFF2-40B4-BE49-F238E27FC236}">
                <a16:creationId xmlns:a16="http://schemas.microsoft.com/office/drawing/2014/main" id="{6AD3E401-B6B7-9B72-DA84-5BDA4A94651F}"/>
              </a:ext>
            </a:extLst>
          </p:cNvPr>
          <p:cNvSpPr txBox="1"/>
          <p:nvPr/>
        </p:nvSpPr>
        <p:spPr>
          <a:xfrm>
            <a:off x="119336" y="3011681"/>
            <a:ext cx="7336622" cy="3453189"/>
          </a:xfrm>
          <a:prstGeom prst="rect">
            <a:avLst/>
          </a:prstGeom>
          <a:noFill/>
        </p:spPr>
        <p:txBody>
          <a:bodyPr wrap="square" rtlCol="0">
            <a:spAutoFit/>
          </a:bodyPr>
          <a:lstStyle/>
          <a:p>
            <a:pPr marL="0" marR="0" lvl="0" indent="0" algn="l" defTabSz="914400" rtl="0" eaLnBrk="1" fontAlgn="base" latinLnBrk="0" hangingPunct="1">
              <a:lnSpc>
                <a:spcPct val="107000"/>
              </a:lnSpc>
              <a:spcBef>
                <a:spcPct val="0"/>
              </a:spcBef>
              <a:spcAft>
                <a:spcPts val="800"/>
              </a:spcAft>
              <a:buClrTx/>
              <a:buSzTx/>
              <a:buFontTx/>
              <a:buNone/>
              <a:tabLst/>
              <a:defRPr/>
            </a:pPr>
            <a:r>
              <a:rPr kumimoji="0" lang="it-IT" sz="1800" b="0" i="0" u="none" strike="noStrike" kern="1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Esempio di testo descrittivo</a:t>
            </a:r>
          </a:p>
          <a:p>
            <a:pPr marL="0" marR="0" lvl="0" indent="0" algn="l" defTabSz="914400" rtl="0" eaLnBrk="1" fontAlgn="base" latinLnBrk="0" hangingPunct="1">
              <a:lnSpc>
                <a:spcPct val="107000"/>
              </a:lnSpc>
              <a:spcBef>
                <a:spcPct val="0"/>
              </a:spcBef>
              <a:spcAft>
                <a:spcPts val="800"/>
              </a:spcAft>
              <a:buClrTx/>
              <a:buSzTx/>
              <a:buFontTx/>
              <a:buNone/>
              <a:tabLst/>
              <a:defRPr/>
            </a:pPr>
            <a:r>
              <a:rPr kumimoji="0" lang="it-IT" sz="1800" b="0" i="0" u="none" strike="noStrike" kern="1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Per la tesi è stato definito un modello matematico dei vari componenti il power </a:t>
            </a:r>
            <a:r>
              <a:rPr kumimoji="0" lang="it-IT" sz="1800" b="0" i="0" u="none" strike="noStrike" kern="100" cap="none" spc="0" normalizeH="0" baseline="0" noProof="0" dirty="0" err="1">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train</a:t>
            </a:r>
            <a:r>
              <a:rPr kumimoji="0" lang="it-IT" sz="1800" b="0" i="0" u="none" strike="noStrike" kern="1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 dello scooter (</a:t>
            </a:r>
            <a:r>
              <a:rPr kumimoji="0" lang="it-IT" sz="1800" b="0" i="0" u="none" strike="noStrike" kern="100" cap="none" spc="0" normalizeH="0" baseline="0" noProof="0" dirty="0" err="1">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fuel</a:t>
            </a:r>
            <a:r>
              <a:rPr kumimoji="0" lang="it-IT" sz="1800" b="0" i="0" u="none" strike="noStrike" kern="1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it-IT" sz="1800" b="0" i="0" u="none" strike="noStrike" kern="100" cap="none" spc="0" normalizeH="0" baseline="0" noProof="0" dirty="0" err="1">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cell</a:t>
            </a:r>
            <a:r>
              <a:rPr kumimoji="0" lang="it-IT" sz="1800" b="0" i="0" u="none" strike="noStrike" kern="1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 inverter e motore elettrico, ecc.).  </a:t>
            </a:r>
          </a:p>
          <a:p>
            <a:pPr marL="0" marR="0" lvl="0" indent="0" algn="l" defTabSz="914400" rtl="0" eaLnBrk="1" fontAlgn="base" latinLnBrk="0" hangingPunct="1">
              <a:lnSpc>
                <a:spcPct val="107000"/>
              </a:lnSpc>
              <a:spcBef>
                <a:spcPct val="0"/>
              </a:spcBef>
              <a:spcAft>
                <a:spcPts val="800"/>
              </a:spcAft>
              <a:buClrTx/>
              <a:buSzTx/>
              <a:buFontTx/>
              <a:buNone/>
              <a:tabLst/>
              <a:defRPr/>
            </a:pPr>
            <a:r>
              <a:rPr kumimoji="0" lang="it-IT" sz="1800" b="0" i="0" u="none" strike="noStrike" kern="1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Tali modelli sono stati inseriti in un modello complessivo, tramite il quale sono state effettuate simulazioni numeriche, che hanno consentito di effettuare il dimensionamento delle varie componenti.</a:t>
            </a:r>
          </a:p>
          <a:p>
            <a:pPr marL="0" marR="0" lvl="0" indent="0" algn="l" defTabSz="914400" rtl="0" eaLnBrk="1" fontAlgn="base" latinLnBrk="0" hangingPunct="1">
              <a:lnSpc>
                <a:spcPct val="107000"/>
              </a:lnSpc>
              <a:spcBef>
                <a:spcPct val="0"/>
              </a:spcBef>
              <a:spcAft>
                <a:spcPts val="800"/>
              </a:spcAft>
              <a:buClrTx/>
              <a:buSzTx/>
              <a:buFontTx/>
              <a:buNone/>
              <a:tabLst/>
              <a:defRPr/>
            </a:pPr>
            <a:r>
              <a:rPr kumimoji="0" lang="it-IT" sz="1800" b="0" i="0" u="none" strike="noStrike" kern="1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Il lavoro è stato svolto in collaborazione con la ditta </a:t>
            </a:r>
            <a:r>
              <a:rPr kumimoji="0" lang="it-IT" sz="1800" b="0" i="0" u="none" strike="noStrike" kern="100" cap="none" spc="0" normalizeH="0" baseline="0" noProof="0" dirty="0" err="1">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MyScooter</a:t>
            </a:r>
            <a:r>
              <a:rPr kumimoji="0" lang="it-IT" sz="1800" b="0" i="0" u="none" strike="noStrike" kern="1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 che lo utilizzerà come base preliminare per i successivi studi che intende svolgere.</a:t>
            </a:r>
          </a:p>
          <a:p>
            <a:pPr marL="0" marR="0" lvl="0" indent="0" algn="l" defTabSz="914400" rtl="0" eaLnBrk="1" fontAlgn="base" latinLnBrk="0" hangingPunct="1">
              <a:lnSpc>
                <a:spcPct val="107000"/>
              </a:lnSpc>
              <a:spcBef>
                <a:spcPct val="0"/>
              </a:spcBef>
              <a:spcAft>
                <a:spcPts val="800"/>
              </a:spcAft>
              <a:buClrTx/>
              <a:buSzTx/>
              <a:buFontTx/>
              <a:buNone/>
              <a:tabLst/>
              <a:defRPr/>
            </a:pPr>
            <a:r>
              <a:rPr kumimoji="0" lang="it-IT" sz="1800" b="0" i="0" u="none" strike="noStrike" kern="1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Lo studio ha dimostrato la possibilità concreta di alloggiare tutti i componenti del power </a:t>
            </a:r>
            <a:r>
              <a:rPr kumimoji="0" lang="it-IT" sz="1800" b="0" i="0" u="none" strike="noStrike" kern="100" cap="none" spc="0" normalizeH="0" baseline="0" noProof="0" dirty="0" err="1">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train</a:t>
            </a:r>
            <a:r>
              <a:rPr kumimoji="0" lang="it-IT" sz="1800" b="0" i="0" u="none" strike="noStrike" kern="10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Calibri" panose="020F0502020204030204" pitchFamily="34" charset="0"/>
              </a:rPr>
              <a:t> nel telaio di uno scooter commerciale esistente.</a:t>
            </a:r>
          </a:p>
        </p:txBody>
      </p:sp>
      <p:sp>
        <p:nvSpPr>
          <p:cNvPr id="10" name="CasellaDiTesto 9">
            <a:extLst>
              <a:ext uri="{FF2B5EF4-FFF2-40B4-BE49-F238E27FC236}">
                <a16:creationId xmlns:a16="http://schemas.microsoft.com/office/drawing/2014/main" id="{D16FD02D-4E39-18A9-3C4D-38C8FBFDF448}"/>
              </a:ext>
            </a:extLst>
          </p:cNvPr>
          <p:cNvSpPr txBox="1"/>
          <p:nvPr/>
        </p:nvSpPr>
        <p:spPr>
          <a:xfrm>
            <a:off x="47328" y="1556792"/>
            <a:ext cx="6805741" cy="707886"/>
          </a:xfrm>
          <a:prstGeom prst="rect">
            <a:avLst/>
          </a:prstGeom>
          <a:noFill/>
          <a:ln w="28575">
            <a:no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2000" b="1" i="1" u="none" strike="noStrike" kern="1200" cap="none" spc="0" normalizeH="0" baseline="0" noProof="0" dirty="0">
                <a:ln>
                  <a:noFill/>
                </a:ln>
                <a:solidFill>
                  <a:srgbClr val="FFFF99"/>
                </a:solidFill>
                <a:effectLst/>
                <a:uLnTx/>
                <a:uFillTx/>
                <a:latin typeface="Calibri" panose="020F0502020204030204" pitchFamily="34" charset="0"/>
                <a:ea typeface="+mn-ea"/>
                <a:cs typeface="Calibri" panose="020F0502020204030204" pitchFamily="34" charset="0"/>
              </a:rPr>
              <a:t>Tesi di laurea magistrale: </a:t>
            </a:r>
            <a:r>
              <a:rPr kumimoji="0" lang="it-IT" sz="20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Progettazione preliminare di scooter a celle a combustibile</a:t>
            </a:r>
          </a:p>
        </p:txBody>
      </p:sp>
      <p:sp>
        <p:nvSpPr>
          <p:cNvPr id="12" name="CasellaDiTesto 3">
            <a:extLst>
              <a:ext uri="{FF2B5EF4-FFF2-40B4-BE49-F238E27FC236}">
                <a16:creationId xmlns:a16="http://schemas.microsoft.com/office/drawing/2014/main" id="{25C12AAF-D43B-440B-58DE-D30DC46A579F}"/>
              </a:ext>
            </a:extLst>
          </p:cNvPr>
          <p:cNvSpPr txBox="1">
            <a:spLocks noChangeArrowheads="1"/>
          </p:cNvSpPr>
          <p:nvPr/>
        </p:nvSpPr>
        <p:spPr bwMode="auto">
          <a:xfrm>
            <a:off x="119336" y="1052736"/>
            <a:ext cx="6073850" cy="523220"/>
          </a:xfrm>
          <a:prstGeom prst="rect">
            <a:avLst/>
          </a:prstGeom>
          <a:noFill/>
          <a:ln w="9525">
            <a:noFill/>
            <a:miter lim="800000"/>
            <a:headEnd/>
            <a:tailEnd/>
          </a:ln>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sz="2800" b="1" i="0" u="none" strike="noStrike" kern="1200" cap="none" spc="0" normalizeH="0" baseline="0" noProof="0" dirty="0">
                <a:ln>
                  <a:noFill/>
                </a:ln>
                <a:solidFill>
                  <a:srgbClr val="FFFF99"/>
                </a:solidFill>
                <a:effectLst/>
                <a:uLnTx/>
                <a:uFillTx/>
                <a:latin typeface="Calibri" panose="020F0502020204030204" pitchFamily="34" charset="0"/>
                <a:ea typeface="+mn-ea"/>
                <a:cs typeface="Calibri" panose="020F0502020204030204" pitchFamily="34" charset="0"/>
              </a:rPr>
              <a:t>Laureato:   </a:t>
            </a:r>
            <a:r>
              <a:rPr kumimoji="0" lang="it-IT" sz="2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Antonio Maria ROSSI</a:t>
            </a:r>
          </a:p>
        </p:txBody>
      </p:sp>
      <p:sp>
        <p:nvSpPr>
          <p:cNvPr id="13" name="CasellaDiTesto 3">
            <a:extLst>
              <a:ext uri="{FF2B5EF4-FFF2-40B4-BE49-F238E27FC236}">
                <a16:creationId xmlns:a16="http://schemas.microsoft.com/office/drawing/2014/main" id="{D59BEDD7-3C63-B127-5957-5E591A01558C}"/>
              </a:ext>
            </a:extLst>
          </p:cNvPr>
          <p:cNvSpPr txBox="1">
            <a:spLocks noChangeArrowheads="1"/>
          </p:cNvSpPr>
          <p:nvPr/>
        </p:nvSpPr>
        <p:spPr bwMode="auto">
          <a:xfrm>
            <a:off x="119336" y="2420888"/>
            <a:ext cx="6805740" cy="369332"/>
          </a:xfrm>
          <a:prstGeom prst="rect">
            <a:avLst/>
          </a:prstGeom>
          <a:noFill/>
          <a:ln w="9525">
            <a:noFill/>
            <a:miter lim="800000"/>
            <a:headEnd/>
            <a:tailEnd/>
          </a:ln>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sz="1800" b="1" i="0" u="none" strike="noStrike" kern="1200" cap="none" spc="0" normalizeH="0" baseline="0" noProof="0" dirty="0">
                <a:ln>
                  <a:noFill/>
                </a:ln>
                <a:solidFill>
                  <a:srgbClr val="FFFF99"/>
                </a:solidFill>
                <a:effectLst/>
                <a:uLnTx/>
                <a:uFillTx/>
                <a:latin typeface="Calibri" panose="020F0502020204030204" pitchFamily="34" charset="0"/>
                <a:ea typeface="+mn-ea"/>
                <a:cs typeface="Calibri" panose="020F0502020204030204" pitchFamily="34" charset="0"/>
              </a:rPr>
              <a:t>Relatori</a:t>
            </a:r>
            <a:r>
              <a:rPr kumimoji="0" lang="it-IT"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  Prof.ssa. Francesca Bianchi, ing. Marco VERDI (</a:t>
            </a:r>
            <a:r>
              <a:rPr kumimoji="0" lang="it-IT" sz="1800" b="1" i="0" u="none" strike="noStrike" kern="1200" cap="none" spc="0" normalizeH="0" baseline="0" noProof="0" dirty="0" err="1">
                <a:ln>
                  <a:noFill/>
                </a:ln>
                <a:solidFill>
                  <a:srgbClr val="FFFFFF"/>
                </a:solidFill>
                <a:effectLst/>
                <a:uLnTx/>
                <a:uFillTx/>
                <a:latin typeface="Calibri" panose="020F0502020204030204" pitchFamily="34" charset="0"/>
                <a:ea typeface="+mn-ea"/>
                <a:cs typeface="Calibri" panose="020F0502020204030204" pitchFamily="34" charset="0"/>
              </a:rPr>
              <a:t>MyScooter</a:t>
            </a:r>
            <a:r>
              <a:rPr kumimoji="0" lang="it-IT"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a:t>
            </a:r>
          </a:p>
        </p:txBody>
      </p:sp>
      <p:sp>
        <p:nvSpPr>
          <p:cNvPr id="14" name="CasellaDiTesto 3">
            <a:extLst>
              <a:ext uri="{FF2B5EF4-FFF2-40B4-BE49-F238E27FC236}">
                <a16:creationId xmlns:a16="http://schemas.microsoft.com/office/drawing/2014/main" id="{F240A744-3F47-D886-167C-8D5A07B2DDA7}"/>
              </a:ext>
            </a:extLst>
          </p:cNvPr>
          <p:cNvSpPr txBox="1">
            <a:spLocks noChangeArrowheads="1"/>
          </p:cNvSpPr>
          <p:nvPr/>
        </p:nvSpPr>
        <p:spPr bwMode="auto">
          <a:xfrm>
            <a:off x="5519936" y="116632"/>
            <a:ext cx="2100183" cy="707886"/>
          </a:xfrm>
          <a:prstGeom prst="rect">
            <a:avLst/>
          </a:prstGeom>
          <a:noFill/>
          <a:ln w="9525">
            <a:solidFill>
              <a:srgbClr val="3399FF"/>
            </a:solidFill>
            <a:miter lim="800000"/>
            <a:headEnd/>
            <a:tailEnd/>
          </a:ln>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2000" b="0" i="0" u="none" strike="noStrike" kern="1200" cap="none" spc="0" normalizeH="0" baseline="0" noProof="0" dirty="0">
                <a:ln>
                  <a:noFill/>
                </a:ln>
                <a:solidFill>
                  <a:srgbClr val="FFFF99"/>
                </a:solidFill>
                <a:effectLst/>
                <a:uLnTx/>
                <a:uFillTx/>
                <a:latin typeface="Calibri" panose="020F0502020204030204" pitchFamily="34" charset="0"/>
                <a:ea typeface="+mn-ea"/>
                <a:cs typeface="Calibri" panose="020F0502020204030204" pitchFamily="34" charset="0"/>
              </a:rPr>
              <a:t>Anno accademico</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20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2023/24</a:t>
            </a:r>
            <a:endParaRPr kumimoji="0" lang="it-IT" sz="20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pic>
        <p:nvPicPr>
          <p:cNvPr id="2" name="Picture 3">
            <a:extLst>
              <a:ext uri="{FF2B5EF4-FFF2-40B4-BE49-F238E27FC236}">
                <a16:creationId xmlns:a16="http://schemas.microsoft.com/office/drawing/2014/main" id="{66035DE8-D647-0605-4D65-1018831901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120" y="2470985"/>
            <a:ext cx="4437038" cy="3925775"/>
          </a:xfrm>
          <a:prstGeom prst="rect">
            <a:avLst/>
          </a:prstGeom>
          <a:noFill/>
          <a:extLst>
            <a:ext uri="{909E8E84-426E-40DD-AFC4-6F175D3DCCD1}">
              <a14:hiddenFill xmlns:a14="http://schemas.microsoft.com/office/drawing/2010/main">
                <a:solidFill>
                  <a:srgbClr val="FFFFFF"/>
                </a:solidFill>
              </a14:hiddenFill>
            </a:ext>
          </a:extLst>
        </p:spPr>
      </p:pic>
      <p:sp>
        <p:nvSpPr>
          <p:cNvPr id="4" name="CasellaDiTesto 3">
            <a:extLst>
              <a:ext uri="{FF2B5EF4-FFF2-40B4-BE49-F238E27FC236}">
                <a16:creationId xmlns:a16="http://schemas.microsoft.com/office/drawing/2014/main" id="{7BDB55CC-2B3A-F841-8A86-A0CDC3BF793D}"/>
              </a:ext>
            </a:extLst>
          </p:cNvPr>
          <p:cNvSpPr txBox="1"/>
          <p:nvPr/>
        </p:nvSpPr>
        <p:spPr>
          <a:xfrm>
            <a:off x="4465" y="6574491"/>
            <a:ext cx="2660913" cy="307777"/>
          </a:xfrm>
          <a:prstGeom prst="rect">
            <a:avLst/>
          </a:prstGeom>
          <a:noFill/>
        </p:spPr>
        <p:txBody>
          <a:bodyPr wrap="square">
            <a:spAutoFit/>
          </a:bodyPr>
          <a:lstStyle/>
          <a:p>
            <a:pPr algn="ctr"/>
            <a:r>
              <a:rPr lang="it-IT" sz="1400" dirty="0">
                <a:latin typeface="Calibri" panose="020F0502020204030204" pitchFamily="34" charset="0"/>
                <a:cs typeface="Calibri" panose="020F0502020204030204" pitchFamily="34" charset="0"/>
                <a:hlinkClick r:id="rId3"/>
              </a:rPr>
              <a:t>https://www.veicoli.ing.unipi.it/</a:t>
            </a:r>
            <a:endParaRPr lang="it-IT"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010739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6699"/>
            </a:gs>
            <a:gs pos="100000">
              <a:srgbClr val="003300"/>
            </a:gs>
          </a:gsLst>
          <a:lin ang="5400000" scaled="1"/>
        </a:gradFill>
        <a:effectLst/>
      </p:bgPr>
    </p:bg>
    <p:spTree>
      <p:nvGrpSpPr>
        <p:cNvPr id="1" name=""/>
        <p:cNvGrpSpPr/>
        <p:nvPr/>
      </p:nvGrpSpPr>
      <p:grpSpPr>
        <a:xfrm>
          <a:off x="0" y="0"/>
          <a:ext cx="0" cy="0"/>
          <a:chOff x="0" y="0"/>
          <a:chExt cx="0" cy="0"/>
        </a:xfrm>
      </p:grpSpPr>
      <p:sp>
        <p:nvSpPr>
          <p:cNvPr id="7" name="TextBox 22">
            <a:extLst>
              <a:ext uri="{FF2B5EF4-FFF2-40B4-BE49-F238E27FC236}">
                <a16:creationId xmlns:a16="http://schemas.microsoft.com/office/drawing/2014/main" id="{5207AE89-908F-356F-336E-5FE8A8D6C57D}"/>
              </a:ext>
            </a:extLst>
          </p:cNvPr>
          <p:cNvSpPr txBox="1"/>
          <p:nvPr/>
        </p:nvSpPr>
        <p:spPr>
          <a:xfrm>
            <a:off x="6170352" y="4563639"/>
            <a:ext cx="6392703" cy="740972"/>
          </a:xfrm>
          <a:prstGeom prst="rect">
            <a:avLst/>
          </a:prstGeom>
        </p:spPr>
        <p:txBody>
          <a:bodyPr wrap="square" lIns="0" tIns="0" rIns="0" bIns="0" rtlCol="0" anchor="t">
            <a:spAutoFit/>
          </a:bodyPr>
          <a:lstStyle/>
          <a:p>
            <a:pPr marL="0" marR="0" lvl="0" indent="0" algn="l" defTabSz="609630" rtl="0" eaLnBrk="1" fontAlgn="base" latinLnBrk="0" hangingPunct="1">
              <a:lnSpc>
                <a:spcPts val="3000"/>
              </a:lnSpc>
              <a:spcBef>
                <a:spcPct val="0"/>
              </a:spcBef>
              <a:spcAft>
                <a:spcPct val="0"/>
              </a:spcAft>
              <a:buClrTx/>
              <a:buSzTx/>
              <a:buFontTx/>
              <a:buNone/>
              <a:tabLst/>
              <a:defRPr/>
            </a:pPr>
            <a:endParaRPr kumimoji="0" lang="it-IT" sz="800" b="1" i="0" u="none" strike="noStrike" kern="1200" cap="none" spc="20" normalizeH="0" baseline="0" noProof="0" dirty="0">
              <a:ln>
                <a:noFill/>
              </a:ln>
              <a:solidFill>
                <a:srgbClr val="F2F0F4"/>
              </a:solidFill>
              <a:effectLst/>
              <a:uLnTx/>
              <a:uFillTx/>
              <a:latin typeface="Calibri" panose="020F0502020204030204" pitchFamily="34" charset="0"/>
              <a:ea typeface="+mn-ea"/>
              <a:cs typeface="Calibri" panose="020F0502020204030204" pitchFamily="34" charset="0"/>
            </a:endParaRPr>
          </a:p>
          <a:p>
            <a:pPr marL="0" marR="0" lvl="0" indent="0" algn="l" defTabSz="609630" rtl="0" eaLnBrk="1" fontAlgn="base" latinLnBrk="0" hangingPunct="1">
              <a:lnSpc>
                <a:spcPts val="3000"/>
              </a:lnSpc>
              <a:spcBef>
                <a:spcPct val="0"/>
              </a:spcBef>
              <a:spcAft>
                <a:spcPct val="0"/>
              </a:spcAft>
              <a:buClrTx/>
              <a:buSzTx/>
              <a:buFontTx/>
              <a:buNone/>
              <a:tabLst/>
              <a:defRPr/>
            </a:pPr>
            <a:endParaRPr kumimoji="0" lang="it-IT" sz="2000" b="1" i="0" u="none" strike="noStrike" kern="1200" cap="none" spc="20" normalizeH="0" baseline="0" noProof="0" dirty="0">
              <a:ln>
                <a:noFill/>
              </a:ln>
              <a:solidFill>
                <a:srgbClr val="F2F0F4"/>
              </a:solidFill>
              <a:effectLst/>
              <a:uLnTx/>
              <a:uFillTx/>
              <a:latin typeface="Calibri" panose="020F0502020204030204" pitchFamily="34" charset="0"/>
              <a:ea typeface="+mn-ea"/>
              <a:cs typeface="Calibri" panose="020F0502020204030204" pitchFamily="34" charset="0"/>
            </a:endParaRPr>
          </a:p>
        </p:txBody>
      </p:sp>
      <p:sp>
        <p:nvSpPr>
          <p:cNvPr id="8" name="CasellaDiTesto 3">
            <a:extLst>
              <a:ext uri="{FF2B5EF4-FFF2-40B4-BE49-F238E27FC236}">
                <a16:creationId xmlns:a16="http://schemas.microsoft.com/office/drawing/2014/main" id="{EFE3020B-BC9D-B70F-B60F-B46720D6535B}"/>
              </a:ext>
            </a:extLst>
          </p:cNvPr>
          <p:cNvSpPr txBox="1">
            <a:spLocks noChangeArrowheads="1"/>
          </p:cNvSpPr>
          <p:nvPr/>
        </p:nvSpPr>
        <p:spPr bwMode="auto">
          <a:xfrm>
            <a:off x="335360" y="118954"/>
            <a:ext cx="4650850" cy="861774"/>
          </a:xfrm>
          <a:prstGeom prst="rect">
            <a:avLst/>
          </a:prstGeom>
          <a:noFill/>
          <a:ln w="9525">
            <a:noFill/>
            <a:miter lim="800000"/>
            <a:headEnd/>
            <a:tailEnd/>
          </a:ln>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2200" b="0" i="0" u="none" strike="noStrike" kern="1200" cap="none" spc="0" normalizeH="0" baseline="0" noProof="0" dirty="0">
                <a:ln>
                  <a:noFill/>
                </a:ln>
                <a:solidFill>
                  <a:srgbClr val="FFFF99"/>
                </a:solidFill>
                <a:effectLst/>
                <a:uLnTx/>
                <a:uFillTx/>
                <a:latin typeface="Calibri" panose="020F0502020204030204" pitchFamily="34" charset="0"/>
                <a:ea typeface="+mn-ea"/>
                <a:cs typeface="Calibri" panose="020F0502020204030204" pitchFamily="34" charset="0"/>
              </a:rPr>
              <a:t>Corso di Laurea Magistrale in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2600" b="1" i="0" u="none" strike="noStrike" kern="1200" cap="none" spc="0" normalizeH="0" baseline="0" noProof="0" dirty="0">
                <a:ln>
                  <a:noFill/>
                </a:ln>
                <a:solidFill>
                  <a:srgbClr val="FFFF99"/>
                </a:solidFill>
                <a:effectLst/>
                <a:uLnTx/>
                <a:uFillTx/>
                <a:latin typeface="Calibri" panose="020F0502020204030204" pitchFamily="34" charset="0"/>
                <a:ea typeface="+mn-ea"/>
                <a:cs typeface="Calibri" panose="020F0502020204030204" pitchFamily="34" charset="0"/>
              </a:rPr>
              <a:t>Ingegneria dei Veicoli</a:t>
            </a:r>
          </a:p>
        </p:txBody>
      </p:sp>
      <p:sp>
        <p:nvSpPr>
          <p:cNvPr id="12" name="CasellaDiTesto 3">
            <a:extLst>
              <a:ext uri="{FF2B5EF4-FFF2-40B4-BE49-F238E27FC236}">
                <a16:creationId xmlns:a16="http://schemas.microsoft.com/office/drawing/2014/main" id="{25C12AAF-D43B-440B-58DE-D30DC46A579F}"/>
              </a:ext>
            </a:extLst>
          </p:cNvPr>
          <p:cNvSpPr txBox="1">
            <a:spLocks noChangeArrowheads="1"/>
          </p:cNvSpPr>
          <p:nvPr/>
        </p:nvSpPr>
        <p:spPr bwMode="auto">
          <a:xfrm>
            <a:off x="119336" y="1052736"/>
            <a:ext cx="10993164" cy="400110"/>
          </a:xfrm>
          <a:prstGeom prst="rect">
            <a:avLst/>
          </a:prstGeom>
          <a:noFill/>
          <a:ln w="9525">
            <a:noFill/>
            <a:miter lim="800000"/>
            <a:headEnd/>
            <a:tailEnd/>
          </a:ln>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sz="20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Antonio Maria ROSSI:</a:t>
            </a:r>
            <a:r>
              <a:rPr kumimoji="0" lang="it-IT" sz="200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 Progettazione preliminare di scooter a celle a combustibile</a:t>
            </a:r>
          </a:p>
        </p:txBody>
      </p:sp>
      <p:sp>
        <p:nvSpPr>
          <p:cNvPr id="14" name="CasellaDiTesto 3">
            <a:extLst>
              <a:ext uri="{FF2B5EF4-FFF2-40B4-BE49-F238E27FC236}">
                <a16:creationId xmlns:a16="http://schemas.microsoft.com/office/drawing/2014/main" id="{F240A744-3F47-D886-167C-8D5A07B2DDA7}"/>
              </a:ext>
            </a:extLst>
          </p:cNvPr>
          <p:cNvSpPr txBox="1">
            <a:spLocks noChangeArrowheads="1"/>
          </p:cNvSpPr>
          <p:nvPr/>
        </p:nvSpPr>
        <p:spPr bwMode="auto">
          <a:xfrm>
            <a:off x="5519936" y="116632"/>
            <a:ext cx="2100183" cy="707886"/>
          </a:xfrm>
          <a:prstGeom prst="rect">
            <a:avLst/>
          </a:prstGeom>
          <a:noFill/>
          <a:ln w="9525">
            <a:solidFill>
              <a:srgbClr val="3399FF"/>
            </a:solidFill>
            <a:miter lim="800000"/>
            <a:headEnd/>
            <a:tailEnd/>
          </a:ln>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2000" b="0" i="0" u="none" strike="noStrike" kern="1200" cap="none" spc="0" normalizeH="0" baseline="0" noProof="0" dirty="0">
                <a:ln>
                  <a:noFill/>
                </a:ln>
                <a:solidFill>
                  <a:srgbClr val="FFFF99"/>
                </a:solidFill>
                <a:effectLst/>
                <a:uLnTx/>
                <a:uFillTx/>
                <a:latin typeface="Calibri" panose="020F0502020204030204" pitchFamily="34" charset="0"/>
                <a:ea typeface="+mn-ea"/>
                <a:cs typeface="Calibri" panose="020F0502020204030204" pitchFamily="34" charset="0"/>
              </a:rPr>
              <a:t>Anno accademico</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20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2023/24</a:t>
            </a:r>
            <a:endParaRPr kumimoji="0" lang="it-IT" sz="20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pic>
        <p:nvPicPr>
          <p:cNvPr id="39" name="Picture 3">
            <a:extLst>
              <a:ext uri="{FF2B5EF4-FFF2-40B4-BE49-F238E27FC236}">
                <a16:creationId xmlns:a16="http://schemas.microsoft.com/office/drawing/2014/main" id="{3F0B0AFE-A065-B1E5-FC2D-BC713254B5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2945642"/>
            <a:ext cx="4572000" cy="3340100"/>
          </a:xfrm>
          <a:prstGeom prst="rect">
            <a:avLst/>
          </a:prstGeom>
          <a:noFill/>
          <a:extLst>
            <a:ext uri="{909E8E84-426E-40DD-AFC4-6F175D3DCCD1}">
              <a14:hiddenFill xmlns:a14="http://schemas.microsoft.com/office/drawing/2010/main">
                <a:solidFill>
                  <a:srgbClr val="FFFFFF"/>
                </a:solidFill>
              </a14:hiddenFill>
            </a:ext>
          </a:extLst>
        </p:spPr>
      </p:pic>
      <p:sp>
        <p:nvSpPr>
          <p:cNvPr id="40" name="Line 5">
            <a:extLst>
              <a:ext uri="{FF2B5EF4-FFF2-40B4-BE49-F238E27FC236}">
                <a16:creationId xmlns:a16="http://schemas.microsoft.com/office/drawing/2014/main" id="{69DF6790-CB63-A719-E54F-EB48E6AF213B}"/>
              </a:ext>
            </a:extLst>
          </p:cNvPr>
          <p:cNvSpPr>
            <a:spLocks noChangeShapeType="1"/>
          </p:cNvSpPr>
          <p:nvPr/>
        </p:nvSpPr>
        <p:spPr bwMode="auto">
          <a:xfrm flipH="1">
            <a:off x="1295400" y="4088642"/>
            <a:ext cx="152400" cy="1676400"/>
          </a:xfrm>
          <a:prstGeom prst="line">
            <a:avLst/>
          </a:prstGeom>
          <a:ln>
            <a:headEnd type="triangle" w="med" len="med"/>
            <a:tailEnd/>
          </a:ln>
        </p:spPr>
        <p:style>
          <a:lnRef idx="2">
            <a:schemeClr val="accent1"/>
          </a:lnRef>
          <a:fillRef idx="0">
            <a:schemeClr val="accent1"/>
          </a:fillRef>
          <a:effectRef idx="1">
            <a:schemeClr val="accent1"/>
          </a:effectRef>
          <a:fontRef idx="minor">
            <a:schemeClr val="tx1"/>
          </a:fontRef>
        </p:style>
        <p:txBody>
          <a:bodyPr/>
          <a:lstStyle/>
          <a:p>
            <a:endParaRPr lang="en-GB"/>
          </a:p>
        </p:txBody>
      </p:sp>
      <p:sp>
        <p:nvSpPr>
          <p:cNvPr id="41" name="Line 6">
            <a:extLst>
              <a:ext uri="{FF2B5EF4-FFF2-40B4-BE49-F238E27FC236}">
                <a16:creationId xmlns:a16="http://schemas.microsoft.com/office/drawing/2014/main" id="{B70B2173-2795-3F08-EF93-97ED65A73AC8}"/>
              </a:ext>
            </a:extLst>
          </p:cNvPr>
          <p:cNvSpPr>
            <a:spLocks noChangeShapeType="1"/>
          </p:cNvSpPr>
          <p:nvPr/>
        </p:nvSpPr>
        <p:spPr bwMode="auto">
          <a:xfrm flipH="1" flipV="1">
            <a:off x="1143000" y="3707642"/>
            <a:ext cx="152400" cy="198120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a:lstStyle/>
          <a:p>
            <a:endParaRPr lang="en-GB"/>
          </a:p>
        </p:txBody>
      </p:sp>
      <p:sp>
        <p:nvSpPr>
          <p:cNvPr id="42" name="Text Box 7">
            <a:extLst>
              <a:ext uri="{FF2B5EF4-FFF2-40B4-BE49-F238E27FC236}">
                <a16:creationId xmlns:a16="http://schemas.microsoft.com/office/drawing/2014/main" id="{20385FBF-BBB0-0608-3283-F9DD260DC0AB}"/>
              </a:ext>
            </a:extLst>
          </p:cNvPr>
          <p:cNvSpPr txBox="1">
            <a:spLocks noChangeArrowheads="1"/>
          </p:cNvSpPr>
          <p:nvPr/>
        </p:nvSpPr>
        <p:spPr bwMode="auto">
          <a:xfrm>
            <a:off x="961593" y="5688842"/>
            <a:ext cx="569913" cy="274638"/>
          </a:xfrm>
          <a:prstGeom prst="rect">
            <a:avLst/>
          </a:prstGeom>
          <a:solidFill>
            <a:schemeClr val="bg1"/>
          </a:solidFill>
          <a:ln>
            <a:noFill/>
          </a:ln>
          <a:effectLst>
            <a:outerShdw dist="35921" dir="2700000" algn="ctr" rotWithShape="0">
              <a:srgbClr val="C0C0C0"/>
            </a:outerShdw>
          </a:effectLst>
          <a:extLst>
            <a:ext uri="{91240B29-F687-4F45-9708-019B960494DF}">
              <a14:hiddenLine xmlns:a14="http://schemas.microsoft.com/office/drawing/2010/main" w="9525">
                <a:solidFill>
                  <a:schemeClr val="tx1"/>
                </a:solidFill>
                <a:miter lim="800000"/>
                <a:headEnd/>
                <a:tailEnd/>
              </a14:hiddenLine>
            </a:ext>
          </a:extLst>
        </p:spPr>
        <p:txBody>
          <a:bodyPr wrap="none">
            <a:spAutoFit/>
          </a:bodyPr>
          <a:lstStyle/>
          <a:p>
            <a:r>
              <a:rPr lang="en-GB" altLang="it-IT" sz="1200" b="1">
                <a:solidFill>
                  <a:schemeClr val="tx2"/>
                </a:solidFill>
                <a:latin typeface="Tahoma" panose="020B0604030504040204" pitchFamily="34" charset="0"/>
              </a:rPr>
              <a:t>ECUs</a:t>
            </a:r>
          </a:p>
        </p:txBody>
      </p:sp>
      <p:sp>
        <p:nvSpPr>
          <p:cNvPr id="43" name="Line 8">
            <a:extLst>
              <a:ext uri="{FF2B5EF4-FFF2-40B4-BE49-F238E27FC236}">
                <a16:creationId xmlns:a16="http://schemas.microsoft.com/office/drawing/2014/main" id="{1F215068-7598-7EED-AD10-11D043BE516A}"/>
              </a:ext>
            </a:extLst>
          </p:cNvPr>
          <p:cNvSpPr>
            <a:spLocks noChangeShapeType="1"/>
          </p:cNvSpPr>
          <p:nvPr/>
        </p:nvSpPr>
        <p:spPr bwMode="auto">
          <a:xfrm flipH="1">
            <a:off x="1143000" y="2472194"/>
            <a:ext cx="253861" cy="740148"/>
          </a:xfrm>
          <a:prstGeom prst="line">
            <a:avLst/>
          </a:prstGeom>
          <a:noFill/>
          <a:ln w="3810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4" name="Text Box 9">
            <a:extLst>
              <a:ext uri="{FF2B5EF4-FFF2-40B4-BE49-F238E27FC236}">
                <a16:creationId xmlns:a16="http://schemas.microsoft.com/office/drawing/2014/main" id="{99AFD4D7-42D0-BB59-2F36-B82E879CB00C}"/>
              </a:ext>
            </a:extLst>
          </p:cNvPr>
          <p:cNvSpPr txBox="1">
            <a:spLocks noChangeArrowheads="1"/>
          </p:cNvSpPr>
          <p:nvPr/>
        </p:nvSpPr>
        <p:spPr bwMode="auto">
          <a:xfrm>
            <a:off x="873918" y="2253120"/>
            <a:ext cx="1147763" cy="274637"/>
          </a:xfrm>
          <a:prstGeom prst="rect">
            <a:avLst/>
          </a:prstGeom>
          <a:solidFill>
            <a:schemeClr val="bg1"/>
          </a:solidFill>
          <a:ln>
            <a:noFill/>
          </a:ln>
          <a:effectLst>
            <a:outerShdw dist="35921" dir="2700000" algn="ctr" rotWithShape="0">
              <a:srgbClr val="C0C0C0"/>
            </a:outerShdw>
          </a:effectLst>
          <a:extLst>
            <a:ext uri="{91240B29-F687-4F45-9708-019B960494DF}">
              <a14:hiddenLine xmlns:a14="http://schemas.microsoft.com/office/drawing/2010/main" w="9525">
                <a:solidFill>
                  <a:schemeClr val="tx1"/>
                </a:solidFill>
                <a:miter lim="800000"/>
                <a:headEnd/>
                <a:tailEnd/>
              </a14:hiddenLine>
            </a:ext>
          </a:extLst>
        </p:spPr>
        <p:txBody>
          <a:bodyPr>
            <a:spAutoFit/>
          </a:bodyPr>
          <a:lstStyle/>
          <a:p>
            <a:r>
              <a:rPr lang="en-GB" altLang="it-IT" sz="1200" b="1">
                <a:solidFill>
                  <a:schemeClr val="tx2"/>
                </a:solidFill>
                <a:latin typeface="Tahoma" panose="020B0604030504040204" pitchFamily="34" charset="0"/>
              </a:rPr>
              <a:t>H</a:t>
            </a:r>
            <a:r>
              <a:rPr lang="en-GB" altLang="it-IT" sz="1200" b="1" baseline="-25000">
                <a:solidFill>
                  <a:schemeClr val="tx2"/>
                </a:solidFill>
                <a:latin typeface="Tahoma" panose="020B0604030504040204" pitchFamily="34" charset="0"/>
              </a:rPr>
              <a:t>2 </a:t>
            </a:r>
            <a:r>
              <a:rPr lang="en-GB" altLang="it-IT" sz="1200" b="1">
                <a:solidFill>
                  <a:schemeClr val="tx2"/>
                </a:solidFill>
                <a:latin typeface="Tahoma" panose="020B0604030504040204" pitchFamily="34" charset="0"/>
              </a:rPr>
              <a:t>tank</a:t>
            </a:r>
          </a:p>
        </p:txBody>
      </p:sp>
      <p:sp>
        <p:nvSpPr>
          <p:cNvPr id="45" name="Line 10">
            <a:extLst>
              <a:ext uri="{FF2B5EF4-FFF2-40B4-BE49-F238E27FC236}">
                <a16:creationId xmlns:a16="http://schemas.microsoft.com/office/drawing/2014/main" id="{A094330D-EC89-D2AF-7870-298E59BF6532}"/>
              </a:ext>
            </a:extLst>
          </p:cNvPr>
          <p:cNvSpPr>
            <a:spLocks noChangeShapeType="1"/>
          </p:cNvSpPr>
          <p:nvPr/>
        </p:nvSpPr>
        <p:spPr bwMode="auto">
          <a:xfrm flipH="1">
            <a:off x="2052638" y="2450342"/>
            <a:ext cx="461962" cy="990600"/>
          </a:xfrm>
          <a:prstGeom prst="line">
            <a:avLst/>
          </a:prstGeom>
          <a:noFill/>
          <a:ln w="3810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6" name="Text Box 11">
            <a:extLst>
              <a:ext uri="{FF2B5EF4-FFF2-40B4-BE49-F238E27FC236}">
                <a16:creationId xmlns:a16="http://schemas.microsoft.com/office/drawing/2014/main" id="{A1B65659-028F-3938-5917-46DDB4653ACD}"/>
              </a:ext>
            </a:extLst>
          </p:cNvPr>
          <p:cNvSpPr txBox="1">
            <a:spLocks noChangeArrowheads="1"/>
          </p:cNvSpPr>
          <p:nvPr/>
        </p:nvSpPr>
        <p:spPr bwMode="auto">
          <a:xfrm>
            <a:off x="2133600" y="2183642"/>
            <a:ext cx="1681163" cy="274637"/>
          </a:xfrm>
          <a:prstGeom prst="rect">
            <a:avLst/>
          </a:prstGeom>
          <a:solidFill>
            <a:schemeClr val="bg1"/>
          </a:solidFill>
          <a:ln>
            <a:noFill/>
          </a:ln>
          <a:effectLst>
            <a:outerShdw dist="35921" dir="2700000" algn="ctr" rotWithShape="0">
              <a:srgbClr val="C0C0C0"/>
            </a:outerShdw>
          </a:effectLst>
          <a:extLst>
            <a:ext uri="{91240B29-F687-4F45-9708-019B960494DF}">
              <a14:hiddenLine xmlns:a14="http://schemas.microsoft.com/office/drawing/2010/main" w="9525">
                <a:solidFill>
                  <a:schemeClr val="tx1"/>
                </a:solidFill>
                <a:miter lim="800000"/>
                <a:headEnd/>
                <a:tailEnd/>
              </a14:hiddenLine>
            </a:ext>
          </a:extLst>
        </p:spPr>
        <p:txBody>
          <a:bodyPr>
            <a:spAutoFit/>
          </a:bodyPr>
          <a:lstStyle/>
          <a:p>
            <a:r>
              <a:rPr lang="en-GB" altLang="it-IT" sz="1200" b="1">
                <a:solidFill>
                  <a:schemeClr val="tx2"/>
                </a:solidFill>
                <a:latin typeface="Tahoma" panose="020B0604030504040204" pitchFamily="34" charset="0"/>
              </a:rPr>
              <a:t>Supercapacitor</a:t>
            </a:r>
            <a:endParaRPr lang="en-GB" altLang="it-IT" sz="1200" b="1" baseline="-25000">
              <a:solidFill>
                <a:schemeClr val="tx2"/>
              </a:solidFill>
              <a:latin typeface="Tahoma" panose="020B0604030504040204" pitchFamily="34" charset="0"/>
            </a:endParaRPr>
          </a:p>
        </p:txBody>
      </p:sp>
      <p:sp>
        <p:nvSpPr>
          <p:cNvPr id="47" name="Line 14">
            <a:extLst>
              <a:ext uri="{FF2B5EF4-FFF2-40B4-BE49-F238E27FC236}">
                <a16:creationId xmlns:a16="http://schemas.microsoft.com/office/drawing/2014/main" id="{C2C21019-A4B5-6EF6-AB25-227C5B0F4AAA}"/>
              </a:ext>
            </a:extLst>
          </p:cNvPr>
          <p:cNvSpPr>
            <a:spLocks noChangeShapeType="1"/>
          </p:cNvSpPr>
          <p:nvPr/>
        </p:nvSpPr>
        <p:spPr bwMode="auto">
          <a:xfrm flipH="1" flipV="1">
            <a:off x="3124200" y="5291579"/>
            <a:ext cx="152400" cy="473463"/>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a:lstStyle/>
          <a:p>
            <a:endParaRPr lang="en-GB"/>
          </a:p>
        </p:txBody>
      </p:sp>
      <p:sp>
        <p:nvSpPr>
          <p:cNvPr id="48" name="Line 22">
            <a:extLst>
              <a:ext uri="{FF2B5EF4-FFF2-40B4-BE49-F238E27FC236}">
                <a16:creationId xmlns:a16="http://schemas.microsoft.com/office/drawing/2014/main" id="{82048A5A-EF85-49A1-A2C2-13F9F68019E2}"/>
              </a:ext>
            </a:extLst>
          </p:cNvPr>
          <p:cNvSpPr>
            <a:spLocks noChangeShapeType="1"/>
          </p:cNvSpPr>
          <p:nvPr/>
        </p:nvSpPr>
        <p:spPr bwMode="auto">
          <a:xfrm flipH="1" flipV="1">
            <a:off x="1858751" y="4897582"/>
            <a:ext cx="198649" cy="7150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a:lstStyle/>
          <a:p>
            <a:endParaRPr lang="en-GB"/>
          </a:p>
        </p:txBody>
      </p:sp>
      <p:sp>
        <p:nvSpPr>
          <p:cNvPr id="49" name="Text Box 23">
            <a:extLst>
              <a:ext uri="{FF2B5EF4-FFF2-40B4-BE49-F238E27FC236}">
                <a16:creationId xmlns:a16="http://schemas.microsoft.com/office/drawing/2014/main" id="{C6105212-0635-E307-3B1E-C886A5C766C4}"/>
              </a:ext>
            </a:extLst>
          </p:cNvPr>
          <p:cNvSpPr txBox="1">
            <a:spLocks noChangeArrowheads="1"/>
          </p:cNvSpPr>
          <p:nvPr/>
        </p:nvSpPr>
        <p:spPr bwMode="auto">
          <a:xfrm>
            <a:off x="1676400" y="5688842"/>
            <a:ext cx="914400" cy="461665"/>
          </a:xfrm>
          <a:prstGeom prst="rect">
            <a:avLst/>
          </a:prstGeom>
          <a:solidFill>
            <a:schemeClr val="bg1"/>
          </a:solidFill>
          <a:ln>
            <a:noFill/>
          </a:ln>
          <a:effectLst>
            <a:outerShdw dist="35921" dir="2700000" algn="ctr" rotWithShape="0">
              <a:srgbClr val="C0C0C0"/>
            </a:outerShdw>
          </a:effectLst>
          <a:extLst>
            <a:ext uri="{91240B29-F687-4F45-9708-019B960494DF}">
              <a14:hiddenLine xmlns:a14="http://schemas.microsoft.com/office/drawing/2010/main" w="9525">
                <a:solidFill>
                  <a:schemeClr val="tx1"/>
                </a:solidFill>
                <a:miter lim="800000"/>
                <a:headEnd/>
                <a:tailEnd/>
              </a14:hiddenLine>
            </a:ext>
          </a:extLst>
        </p:spPr>
        <p:txBody>
          <a:bodyPr>
            <a:spAutoFit/>
          </a:bodyPr>
          <a:lstStyle/>
          <a:p>
            <a:pPr algn="ctr"/>
            <a:r>
              <a:rPr lang="en-GB" altLang="it-IT" sz="1200" b="1" dirty="0">
                <a:solidFill>
                  <a:schemeClr val="tx2"/>
                </a:solidFill>
                <a:latin typeface="Tahoma" panose="020B0604030504040204" pitchFamily="34" charset="0"/>
              </a:rPr>
              <a:t>Electric Motor</a:t>
            </a:r>
          </a:p>
        </p:txBody>
      </p:sp>
      <p:sp>
        <p:nvSpPr>
          <p:cNvPr id="50" name="Text Box 23">
            <a:extLst>
              <a:ext uri="{FF2B5EF4-FFF2-40B4-BE49-F238E27FC236}">
                <a16:creationId xmlns:a16="http://schemas.microsoft.com/office/drawing/2014/main" id="{D18676C7-739F-6555-33FA-093E13ECB648}"/>
              </a:ext>
            </a:extLst>
          </p:cNvPr>
          <p:cNvSpPr txBox="1">
            <a:spLocks noChangeArrowheads="1"/>
          </p:cNvSpPr>
          <p:nvPr/>
        </p:nvSpPr>
        <p:spPr bwMode="auto">
          <a:xfrm>
            <a:off x="2880588" y="5778942"/>
            <a:ext cx="914400" cy="276999"/>
          </a:xfrm>
          <a:prstGeom prst="rect">
            <a:avLst/>
          </a:prstGeom>
          <a:solidFill>
            <a:schemeClr val="bg1"/>
          </a:solidFill>
          <a:ln>
            <a:noFill/>
          </a:ln>
          <a:effectLst>
            <a:outerShdw dist="35921" dir="2700000" algn="ctr" rotWithShape="0">
              <a:srgbClr val="C0C0C0"/>
            </a:outerShdw>
          </a:effectLst>
          <a:extLst>
            <a:ext uri="{91240B29-F687-4F45-9708-019B960494DF}">
              <a14:hiddenLine xmlns:a14="http://schemas.microsoft.com/office/drawing/2010/main" w="9525">
                <a:solidFill>
                  <a:schemeClr val="tx1"/>
                </a:solidFill>
                <a:miter lim="800000"/>
                <a:headEnd/>
                <a:tailEnd/>
              </a14:hiddenLine>
            </a:ext>
          </a:extLst>
        </p:spPr>
        <p:txBody>
          <a:bodyPr>
            <a:spAutoFit/>
          </a:bodyPr>
          <a:lstStyle/>
          <a:p>
            <a:pPr algn="ctr"/>
            <a:r>
              <a:rPr lang="en-GB" altLang="it-IT" sz="1200" b="1" dirty="0">
                <a:solidFill>
                  <a:schemeClr val="tx2"/>
                </a:solidFill>
                <a:latin typeface="Tahoma" panose="020B0604030504040204" pitchFamily="34" charset="0"/>
              </a:rPr>
              <a:t>Fuel cell</a:t>
            </a:r>
          </a:p>
        </p:txBody>
      </p:sp>
      <p:graphicFrame>
        <p:nvGraphicFramePr>
          <p:cNvPr id="51" name="Object 4">
            <a:extLst>
              <a:ext uri="{FF2B5EF4-FFF2-40B4-BE49-F238E27FC236}">
                <a16:creationId xmlns:a16="http://schemas.microsoft.com/office/drawing/2014/main" id="{3531D853-0CD1-01DF-5C8F-6AF23DF04437}"/>
              </a:ext>
            </a:extLst>
          </p:cNvPr>
          <p:cNvGraphicFramePr>
            <a:graphicFrameLocks noChangeAspect="1"/>
          </p:cNvGraphicFramePr>
          <p:nvPr>
            <p:extLst>
              <p:ext uri="{D42A27DB-BD31-4B8C-83A1-F6EECF244321}">
                <p14:modId xmlns:p14="http://schemas.microsoft.com/office/powerpoint/2010/main" val="1097081402"/>
              </p:ext>
            </p:extLst>
          </p:nvPr>
        </p:nvGraphicFramePr>
        <p:xfrm>
          <a:off x="5391661" y="2397899"/>
          <a:ext cx="6585446" cy="3897387"/>
        </p:xfrm>
        <a:graphic>
          <a:graphicData uri="http://schemas.openxmlformats.org/presentationml/2006/ole">
            <mc:AlternateContent xmlns:mc="http://schemas.openxmlformats.org/markup-compatibility/2006">
              <mc:Choice xmlns:v="urn:schemas-microsoft-com:vml" Requires="v">
                <p:oleObj name="Drawing" r:id="rId3" imgW="8486280" imgH="5023800" progId="MSDraw.Drawing.8.1">
                  <p:embed/>
                </p:oleObj>
              </mc:Choice>
              <mc:Fallback>
                <p:oleObj name="Drawing" r:id="rId3" imgW="8486280" imgH="5023800" progId="MSDraw.Drawing.8.1">
                  <p:embed/>
                  <p:pic>
                    <p:nvPicPr>
                      <p:cNvPr id="51" name="Object 4">
                        <a:extLst>
                          <a:ext uri="{FF2B5EF4-FFF2-40B4-BE49-F238E27FC236}">
                            <a16:creationId xmlns:a16="http://schemas.microsoft.com/office/drawing/2014/main" id="{3531D853-0CD1-01DF-5C8F-6AF23DF0443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1661" y="2397899"/>
                        <a:ext cx="6585446" cy="3897387"/>
                      </a:xfrm>
                      <a:prstGeom prst="rect">
                        <a:avLst/>
                      </a:prstGeom>
                      <a:solidFill>
                        <a:schemeClr val="tx1"/>
                      </a:solidFill>
                      <a:ln w="12700">
                        <a:solidFill>
                          <a:schemeClr val="bg2"/>
                        </a:solidFill>
                        <a:miter lim="800000"/>
                        <a:headEnd/>
                        <a:tailEnd/>
                      </a:ln>
                      <a:effectLst/>
                    </p:spPr>
                  </p:pic>
                </p:oleObj>
              </mc:Fallback>
            </mc:AlternateContent>
          </a:graphicData>
        </a:graphic>
      </p:graphicFrame>
      <p:sp>
        <p:nvSpPr>
          <p:cNvPr id="3" name="CasellaDiTesto 2">
            <a:extLst>
              <a:ext uri="{FF2B5EF4-FFF2-40B4-BE49-F238E27FC236}">
                <a16:creationId xmlns:a16="http://schemas.microsoft.com/office/drawing/2014/main" id="{3BA9183B-B141-1D19-BD60-4337C4ED369C}"/>
              </a:ext>
            </a:extLst>
          </p:cNvPr>
          <p:cNvSpPr txBox="1"/>
          <p:nvPr/>
        </p:nvSpPr>
        <p:spPr>
          <a:xfrm>
            <a:off x="4465" y="6574491"/>
            <a:ext cx="2660913" cy="307777"/>
          </a:xfrm>
          <a:prstGeom prst="rect">
            <a:avLst/>
          </a:prstGeom>
          <a:noFill/>
        </p:spPr>
        <p:txBody>
          <a:bodyPr wrap="square">
            <a:spAutoFit/>
          </a:bodyPr>
          <a:lstStyle/>
          <a:p>
            <a:pPr algn="ctr"/>
            <a:r>
              <a:rPr lang="it-IT" sz="1400" dirty="0">
                <a:latin typeface="Calibri" panose="020F0502020204030204" pitchFamily="34" charset="0"/>
                <a:cs typeface="Calibri" panose="020F0502020204030204" pitchFamily="34" charset="0"/>
                <a:hlinkClick r:id="rId5"/>
              </a:rPr>
              <a:t>https://www.veicoli.ing.unipi.it/</a:t>
            </a:r>
            <a:endParaRPr lang="it-IT"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12078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mpass">
  <a:themeElements>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fontScheme name="Compas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altLang="it-IT" sz="3200" b="0" i="0" u="none" strike="noStrike" cap="none" normalizeH="0" baseline="0" smtClean="0">
            <a:ln>
              <a:noFill/>
            </a:ln>
            <a:solidFill>
              <a:srgbClr val="FFFF99"/>
            </a:solidFill>
            <a:effectLst>
              <a:outerShdw blurRad="38100" dist="38100" dir="2700000" algn="tl">
                <a:srgbClr val="000000">
                  <a:alpha val="43137"/>
                </a:srgbClr>
              </a:outerShdw>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altLang="it-IT" sz="3200" b="0" i="0" u="none" strike="noStrike" cap="none" normalizeH="0" baseline="0" smtClean="0">
            <a:ln>
              <a:noFill/>
            </a:ln>
            <a:solidFill>
              <a:srgbClr val="FFFF99"/>
            </a:solidFill>
            <a:effectLst>
              <a:outerShdw blurRad="38100" dist="38100" dir="2700000" algn="tl">
                <a:srgbClr val="000000">
                  <a:alpha val="43137"/>
                </a:srgbClr>
              </a:outerShdw>
            </a:effectLst>
            <a:latin typeface="Tahoma" pitchFamily="34" charset="0"/>
          </a:defRPr>
        </a:defPPr>
      </a:lstStyle>
    </a:lnDef>
  </a:objectDefaults>
  <a:extraClrSchemeLst>
    <a:extraClrScheme>
      <a:clrScheme name="Compass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Compass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ompass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Compass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Compass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Compass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Compass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Compass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5DAC3ED0EBB8B4F9FE54EF51318C557" ma:contentTypeVersion="4" ma:contentTypeDescription="Create a new document." ma:contentTypeScope="" ma:versionID="7e005ef059e69192172a5c7396b466fc">
  <xsd:schema xmlns:xsd="http://www.w3.org/2001/XMLSchema" xmlns:xs="http://www.w3.org/2001/XMLSchema" xmlns:p="http://schemas.microsoft.com/office/2006/metadata/properties" xmlns:ns2="b8f38329-fe82-4838-8fdd-4280d7b6e94e" targetNamespace="http://schemas.microsoft.com/office/2006/metadata/properties" ma:root="true" ma:fieldsID="424c390e64b462513100b9a7e084c2fa" ns2:_="">
    <xsd:import namespace="b8f38329-fe82-4838-8fdd-4280d7b6e94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8f38329-fe82-4838-8fdd-4280d7b6e94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48BE7BF-29D8-4C20-8A32-3787C900441F}">
  <ds:schemaRefs>
    <ds:schemaRef ds:uri="http://schemas.microsoft.com/sharepoint/v3/contenttype/forms"/>
  </ds:schemaRefs>
</ds:datastoreItem>
</file>

<file path=customXml/itemProps2.xml><?xml version="1.0" encoding="utf-8"?>
<ds:datastoreItem xmlns:ds="http://schemas.openxmlformats.org/officeDocument/2006/customXml" ds:itemID="{8D3E8510-347C-488F-90AC-6506B782AE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8f38329-fe82-4838-8fdd-4280d7b6e9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37CD499-5F4A-42A5-8068-7C4C58B63BD9}">
  <ds:schemaRefs>
    <ds:schemaRef ds:uri="http://purl.org/dc/elements/1.1/"/>
    <ds:schemaRef ds:uri="http://purl.org/dc/dcmitype/"/>
    <ds:schemaRef ds:uri="http://schemas.microsoft.com/office/infopath/2007/PartnerControls"/>
    <ds:schemaRef ds:uri="http://schemas.microsoft.com/office/2006/documentManagement/types"/>
    <ds:schemaRef ds:uri="http://purl.org/dc/terms/"/>
    <ds:schemaRef ds:uri="http://schemas.microsoft.com/office/2006/metadata/properties"/>
    <ds:schemaRef ds:uri="http://www.w3.org/XML/1998/namespace"/>
    <ds:schemaRef ds:uri="http://schemas.openxmlformats.org/package/2006/metadata/core-properties"/>
    <ds:schemaRef ds:uri="b8f38329-fe82-4838-8fdd-4280d7b6e94e"/>
  </ds:schemaRefs>
</ds:datastoreItem>
</file>

<file path=docProps/app.xml><?xml version="1.0" encoding="utf-8"?>
<Properties xmlns="http://schemas.openxmlformats.org/officeDocument/2006/extended-properties" xmlns:vt="http://schemas.openxmlformats.org/officeDocument/2006/docPropsVTypes">
  <TotalTime>2243</TotalTime>
  <Words>1341</Words>
  <Application>Microsoft Office PowerPoint</Application>
  <PresentationFormat>Widescreen</PresentationFormat>
  <Paragraphs>111</Paragraphs>
  <Slides>7</Slides>
  <Notes>2</Notes>
  <HiddenSlides>0</HiddenSlides>
  <MMClips>0</MMClips>
  <ScaleCrop>false</ScaleCrop>
  <HeadingPairs>
    <vt:vector size="8" baseType="variant">
      <vt:variant>
        <vt:lpstr>Caratteri utilizzati</vt:lpstr>
      </vt:variant>
      <vt:variant>
        <vt:i4>6</vt:i4>
      </vt:variant>
      <vt:variant>
        <vt:lpstr>Tema</vt:lpstr>
      </vt:variant>
      <vt:variant>
        <vt:i4>2</vt:i4>
      </vt:variant>
      <vt:variant>
        <vt:lpstr>Server OLE incorporati</vt:lpstr>
      </vt:variant>
      <vt:variant>
        <vt:i4>1</vt:i4>
      </vt:variant>
      <vt:variant>
        <vt:lpstr>Titoli diapositive</vt:lpstr>
      </vt:variant>
      <vt:variant>
        <vt:i4>7</vt:i4>
      </vt:variant>
    </vt:vector>
  </HeadingPairs>
  <TitlesOfParts>
    <vt:vector size="16" baseType="lpstr">
      <vt:lpstr>Arial</vt:lpstr>
      <vt:lpstr>Calibri</vt:lpstr>
      <vt:lpstr>Symbol</vt:lpstr>
      <vt:lpstr>Tahoma</vt:lpstr>
      <vt:lpstr>Times New Roman</vt:lpstr>
      <vt:lpstr>Wingdings</vt:lpstr>
      <vt:lpstr>Office Theme</vt:lpstr>
      <vt:lpstr>Compass</vt:lpstr>
      <vt:lpstr>Drawing</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Monica Puccini</dc:creator>
  <cp:lastModifiedBy>Massimo Ceraolo</cp:lastModifiedBy>
  <cp:revision>20</cp:revision>
  <dcterms:created xsi:type="dcterms:W3CDTF">2023-06-19T11:45:48Z</dcterms:created>
  <dcterms:modified xsi:type="dcterms:W3CDTF">2025-11-25T17:43:16Z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0x01010075DAC3ED0EBB8B4F9FE54EF51318C557</vt:lpwstr>
  </property>
</Properties>
</file>